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notesSlides/notesSlide10.xml" ContentType="application/vnd.openxmlformats-officedocument.presentationml.notesSlide+xml"/>
  <Override PartName="/ppt/ink/ink7.xml" ContentType="application/inkml+xml"/>
  <Override PartName="/ppt/ink/ink8.xml" ContentType="application/inkml+xml"/>
  <Override PartName="/ppt/ink/ink9.xml" ContentType="application/inkml+xml"/>
  <Override PartName="/ppt/notesSlides/notesSlide11.xml" ContentType="application/vnd.openxmlformats-officedocument.presentationml.notesSlide+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notesSlides/notesSlide12.xml" ContentType="application/vnd.openxmlformats-officedocument.presentationml.notesSlide+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2" r:id="rId3"/>
    <p:sldMasterId id="2147483684" r:id="rId4"/>
  </p:sldMasterIdLst>
  <p:notesMasterIdLst>
    <p:notesMasterId r:id="rId57"/>
  </p:notesMasterIdLst>
  <p:sldIdLst>
    <p:sldId id="973" r:id="rId5"/>
    <p:sldId id="975" r:id="rId6"/>
    <p:sldId id="305" r:id="rId7"/>
    <p:sldId id="916" r:id="rId8"/>
    <p:sldId id="401" r:id="rId9"/>
    <p:sldId id="402" r:id="rId10"/>
    <p:sldId id="403" r:id="rId11"/>
    <p:sldId id="414" r:id="rId12"/>
    <p:sldId id="405" r:id="rId13"/>
    <p:sldId id="920" r:id="rId14"/>
    <p:sldId id="921" r:id="rId15"/>
    <p:sldId id="308" r:id="rId16"/>
    <p:sldId id="420" r:id="rId17"/>
    <p:sldId id="900" r:id="rId18"/>
    <p:sldId id="901" r:id="rId19"/>
    <p:sldId id="902" r:id="rId20"/>
    <p:sldId id="903" r:id="rId21"/>
    <p:sldId id="967" r:id="rId22"/>
    <p:sldId id="968" r:id="rId23"/>
    <p:sldId id="969" r:id="rId24"/>
    <p:sldId id="972" r:id="rId25"/>
    <p:sldId id="971" r:id="rId26"/>
    <p:sldId id="904" r:id="rId27"/>
    <p:sldId id="907" r:id="rId28"/>
    <p:sldId id="908" r:id="rId29"/>
    <p:sldId id="909" r:id="rId30"/>
    <p:sldId id="910" r:id="rId31"/>
    <p:sldId id="927" r:id="rId32"/>
    <p:sldId id="928" r:id="rId33"/>
    <p:sldId id="929" r:id="rId34"/>
    <p:sldId id="924" r:id="rId35"/>
    <p:sldId id="925" r:id="rId36"/>
    <p:sldId id="915" r:id="rId37"/>
    <p:sldId id="799" r:id="rId38"/>
    <p:sldId id="922" r:id="rId39"/>
    <p:sldId id="923" r:id="rId40"/>
    <p:sldId id="905" r:id="rId41"/>
    <p:sldId id="912" r:id="rId42"/>
    <p:sldId id="913" r:id="rId43"/>
    <p:sldId id="792" r:id="rId44"/>
    <p:sldId id="964" r:id="rId45"/>
    <p:sldId id="965" r:id="rId46"/>
    <p:sldId id="966" r:id="rId47"/>
    <p:sldId id="960" r:id="rId48"/>
    <p:sldId id="267" r:id="rId49"/>
    <p:sldId id="307" r:id="rId50"/>
    <p:sldId id="302" r:id="rId51"/>
    <p:sldId id="299" r:id="rId52"/>
    <p:sldId id="300" r:id="rId53"/>
    <p:sldId id="303" r:id="rId54"/>
    <p:sldId id="304" r:id="rId55"/>
    <p:sldId id="413" r:id="rId56"/>
  </p:sldIdLst>
  <p:sldSz cx="14758988" cy="10799763"/>
  <p:notesSz cx="6858000" cy="9144000"/>
  <p:defaultTextStyle>
    <a:defPPr>
      <a:defRPr lang="en-US"/>
    </a:defPPr>
    <a:lvl1pPr marL="0" algn="l" defTabSz="2468514" rtl="0" eaLnBrk="1" latinLnBrk="0" hangingPunct="1">
      <a:defRPr sz="4859" kern="1200">
        <a:solidFill>
          <a:schemeClr val="tx1"/>
        </a:solidFill>
        <a:latin typeface="+mn-lt"/>
        <a:ea typeface="+mn-ea"/>
        <a:cs typeface="+mn-cs"/>
      </a:defRPr>
    </a:lvl1pPr>
    <a:lvl2pPr marL="1234257" algn="l" defTabSz="2468514" rtl="0" eaLnBrk="1" latinLnBrk="0" hangingPunct="1">
      <a:defRPr sz="4859" kern="1200">
        <a:solidFill>
          <a:schemeClr val="tx1"/>
        </a:solidFill>
        <a:latin typeface="+mn-lt"/>
        <a:ea typeface="+mn-ea"/>
        <a:cs typeface="+mn-cs"/>
      </a:defRPr>
    </a:lvl2pPr>
    <a:lvl3pPr marL="2468514" algn="l" defTabSz="2468514" rtl="0" eaLnBrk="1" latinLnBrk="0" hangingPunct="1">
      <a:defRPr sz="4859" kern="1200">
        <a:solidFill>
          <a:schemeClr val="tx1"/>
        </a:solidFill>
        <a:latin typeface="+mn-lt"/>
        <a:ea typeface="+mn-ea"/>
        <a:cs typeface="+mn-cs"/>
      </a:defRPr>
    </a:lvl3pPr>
    <a:lvl4pPr marL="3702771" algn="l" defTabSz="2468514" rtl="0" eaLnBrk="1" latinLnBrk="0" hangingPunct="1">
      <a:defRPr sz="4859" kern="1200">
        <a:solidFill>
          <a:schemeClr val="tx1"/>
        </a:solidFill>
        <a:latin typeface="+mn-lt"/>
        <a:ea typeface="+mn-ea"/>
        <a:cs typeface="+mn-cs"/>
      </a:defRPr>
    </a:lvl4pPr>
    <a:lvl5pPr marL="4937028" algn="l" defTabSz="2468514" rtl="0" eaLnBrk="1" latinLnBrk="0" hangingPunct="1">
      <a:defRPr sz="4859" kern="1200">
        <a:solidFill>
          <a:schemeClr val="tx1"/>
        </a:solidFill>
        <a:latin typeface="+mn-lt"/>
        <a:ea typeface="+mn-ea"/>
        <a:cs typeface="+mn-cs"/>
      </a:defRPr>
    </a:lvl5pPr>
    <a:lvl6pPr marL="6171286" algn="l" defTabSz="2468514" rtl="0" eaLnBrk="1" latinLnBrk="0" hangingPunct="1">
      <a:defRPr sz="4859" kern="1200">
        <a:solidFill>
          <a:schemeClr val="tx1"/>
        </a:solidFill>
        <a:latin typeface="+mn-lt"/>
        <a:ea typeface="+mn-ea"/>
        <a:cs typeface="+mn-cs"/>
      </a:defRPr>
    </a:lvl6pPr>
    <a:lvl7pPr marL="7405543" algn="l" defTabSz="2468514" rtl="0" eaLnBrk="1" latinLnBrk="0" hangingPunct="1">
      <a:defRPr sz="4859" kern="1200">
        <a:solidFill>
          <a:schemeClr val="tx1"/>
        </a:solidFill>
        <a:latin typeface="+mn-lt"/>
        <a:ea typeface="+mn-ea"/>
        <a:cs typeface="+mn-cs"/>
      </a:defRPr>
    </a:lvl7pPr>
    <a:lvl8pPr marL="8639800" algn="l" defTabSz="2468514" rtl="0" eaLnBrk="1" latinLnBrk="0" hangingPunct="1">
      <a:defRPr sz="4859" kern="1200">
        <a:solidFill>
          <a:schemeClr val="tx1"/>
        </a:solidFill>
        <a:latin typeface="+mn-lt"/>
        <a:ea typeface="+mn-ea"/>
        <a:cs typeface="+mn-cs"/>
      </a:defRPr>
    </a:lvl8pPr>
    <a:lvl9pPr marL="9874057" algn="l" defTabSz="2468514" rtl="0" eaLnBrk="1" latinLnBrk="0" hangingPunct="1">
      <a:defRPr sz="4859"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402" userDrawn="1">
          <p15:clr>
            <a:srgbClr val="A4A3A4"/>
          </p15:clr>
        </p15:guide>
        <p15:guide id="2" pos="4649"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7686BE4-D60E-49A5-A653-CFFAEC26FF98}" v="239" dt="2024-01-17T19:30:03.13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94579" autoAdjust="0"/>
  </p:normalViewPr>
  <p:slideViewPr>
    <p:cSldViewPr>
      <p:cViewPr varScale="1">
        <p:scale>
          <a:sx n="48" d="100"/>
          <a:sy n="48" d="100"/>
        </p:scale>
        <p:origin x="1546" y="48"/>
      </p:cViewPr>
      <p:guideLst>
        <p:guide orient="horz" pos="3402"/>
        <p:guide pos="4649"/>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presProps" Target="presProps.xml"/><Relationship Id="rId5" Type="http://schemas.openxmlformats.org/officeDocument/2006/relationships/slide" Target="slides/slide1.xml"/><Relationship Id="rId61" Type="http://schemas.openxmlformats.org/officeDocument/2006/relationships/tableStyles" Target="tableStyle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notesMaster" Target="notesMasters/notesMaster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ittaranjan Hens" userId="6fc03958433e8a43" providerId="LiveId" clId="{0C1ED1CE-1CB3-4DA6-AE39-AC3775EC65DA}"/>
    <pc:docChg chg="undo custSel addSld delSld modSld sldOrd">
      <pc:chgData name="Chittaranjan Hens" userId="6fc03958433e8a43" providerId="LiveId" clId="{0C1ED1CE-1CB3-4DA6-AE39-AC3775EC65DA}" dt="2023-12-14T07:52:54.550" v="1182" actId="20577"/>
      <pc:docMkLst>
        <pc:docMk/>
      </pc:docMkLst>
      <pc:sldChg chg="addSp delSp modSp mod delAnim">
        <pc:chgData name="Chittaranjan Hens" userId="6fc03958433e8a43" providerId="LiveId" clId="{0C1ED1CE-1CB3-4DA6-AE39-AC3775EC65DA}" dt="2023-12-14T05:16:47.264" v="900" actId="20577"/>
        <pc:sldMkLst>
          <pc:docMk/>
          <pc:sldMk cId="893282979" sldId="305"/>
        </pc:sldMkLst>
        <pc:spChg chg="add mod">
          <ac:chgData name="Chittaranjan Hens" userId="6fc03958433e8a43" providerId="LiveId" clId="{0C1ED1CE-1CB3-4DA6-AE39-AC3775EC65DA}" dt="2023-12-14T05:16:47.264" v="900" actId="20577"/>
          <ac:spMkLst>
            <pc:docMk/>
            <pc:sldMk cId="893282979" sldId="305"/>
            <ac:spMk id="3" creationId="{725E4B3A-EB3E-30DE-2493-261F9B25110A}"/>
          </ac:spMkLst>
        </pc:spChg>
        <pc:spChg chg="del mod">
          <ac:chgData name="Chittaranjan Hens" userId="6fc03958433e8a43" providerId="LiveId" clId="{0C1ED1CE-1CB3-4DA6-AE39-AC3775EC65DA}" dt="2023-12-13T04:57:50.857" v="34" actId="478"/>
          <ac:spMkLst>
            <pc:docMk/>
            <pc:sldMk cId="893282979" sldId="305"/>
            <ac:spMk id="4" creationId="{384A810C-4EF3-6202-D30C-C6C1400F09E4}"/>
          </ac:spMkLst>
        </pc:spChg>
        <pc:spChg chg="del">
          <ac:chgData name="Chittaranjan Hens" userId="6fc03958433e8a43" providerId="LiveId" clId="{0C1ED1CE-1CB3-4DA6-AE39-AC3775EC65DA}" dt="2023-12-13T04:57:25.475" v="24" actId="478"/>
          <ac:spMkLst>
            <pc:docMk/>
            <pc:sldMk cId="893282979" sldId="305"/>
            <ac:spMk id="5" creationId="{B42B80B5-D603-61B4-4A66-7932551E5048}"/>
          </ac:spMkLst>
        </pc:spChg>
        <pc:spChg chg="add mod">
          <ac:chgData name="Chittaranjan Hens" userId="6fc03958433e8a43" providerId="LiveId" clId="{0C1ED1CE-1CB3-4DA6-AE39-AC3775EC65DA}" dt="2023-12-13T05:01:05.699" v="120" actId="20577"/>
          <ac:spMkLst>
            <pc:docMk/>
            <pc:sldMk cId="893282979" sldId="305"/>
            <ac:spMk id="6" creationId="{84104189-3524-41CC-7D73-16DA395B3306}"/>
          </ac:spMkLst>
        </pc:spChg>
        <pc:spChg chg="add mod">
          <ac:chgData name="Chittaranjan Hens" userId="6fc03958433e8a43" providerId="LiveId" clId="{0C1ED1CE-1CB3-4DA6-AE39-AC3775EC65DA}" dt="2023-12-13T07:42:20.432" v="228" actId="20577"/>
          <ac:spMkLst>
            <pc:docMk/>
            <pc:sldMk cId="893282979" sldId="305"/>
            <ac:spMk id="8" creationId="{3B69E554-6B72-9F8B-F60B-C36F13FC053E}"/>
          </ac:spMkLst>
        </pc:spChg>
        <pc:picChg chg="mod">
          <ac:chgData name="Chittaranjan Hens" userId="6fc03958433e8a43" providerId="LiveId" clId="{0C1ED1CE-1CB3-4DA6-AE39-AC3775EC65DA}" dt="2023-12-13T05:01:41.550" v="122" actId="1076"/>
          <ac:picMkLst>
            <pc:docMk/>
            <pc:sldMk cId="893282979" sldId="305"/>
            <ac:picMk id="2" creationId="{9BB13743-CC5F-8137-EF3B-D006170EB59A}"/>
          </ac:picMkLst>
        </pc:picChg>
        <pc:picChg chg="del">
          <ac:chgData name="Chittaranjan Hens" userId="6fc03958433e8a43" providerId="LiveId" clId="{0C1ED1CE-1CB3-4DA6-AE39-AC3775EC65DA}" dt="2023-12-13T04:57:25.475" v="24" actId="478"/>
          <ac:picMkLst>
            <pc:docMk/>
            <pc:sldMk cId="893282979" sldId="305"/>
            <ac:picMk id="7" creationId="{8483606B-09F3-F6B8-7754-0442DA075897}"/>
          </ac:picMkLst>
        </pc:picChg>
      </pc:sldChg>
      <pc:sldChg chg="del">
        <pc:chgData name="Chittaranjan Hens" userId="6fc03958433e8a43" providerId="LiveId" clId="{0C1ED1CE-1CB3-4DA6-AE39-AC3775EC65DA}" dt="2023-12-13T04:55:45.320" v="19" actId="47"/>
        <pc:sldMkLst>
          <pc:docMk/>
          <pc:sldMk cId="0" sldId="332"/>
        </pc:sldMkLst>
      </pc:sldChg>
      <pc:sldChg chg="addSp delSp modSp add del mod ord">
        <pc:chgData name="Chittaranjan Hens" userId="6fc03958433e8a43" providerId="LiveId" clId="{0C1ED1CE-1CB3-4DA6-AE39-AC3775EC65DA}" dt="2023-12-14T07:43:22.926" v="1179" actId="14100"/>
        <pc:sldMkLst>
          <pc:docMk/>
          <pc:sldMk cId="970906092" sldId="348"/>
        </pc:sldMkLst>
        <pc:spChg chg="mod">
          <ac:chgData name="Chittaranjan Hens" userId="6fc03958433e8a43" providerId="LiveId" clId="{0C1ED1CE-1CB3-4DA6-AE39-AC3775EC65DA}" dt="2023-12-14T07:42:10.868" v="1176" actId="20577"/>
          <ac:spMkLst>
            <pc:docMk/>
            <pc:sldMk cId="970906092" sldId="348"/>
            <ac:spMk id="10" creationId="{00000000-0000-0000-0000-000000000000}"/>
          </ac:spMkLst>
        </pc:spChg>
        <pc:picChg chg="add mod">
          <ac:chgData name="Chittaranjan Hens" userId="6fc03958433e8a43" providerId="LiveId" clId="{0C1ED1CE-1CB3-4DA6-AE39-AC3775EC65DA}" dt="2023-12-14T07:43:22.926" v="1179" actId="14100"/>
          <ac:picMkLst>
            <pc:docMk/>
            <pc:sldMk cId="970906092" sldId="348"/>
            <ac:picMk id="3" creationId="{76A43E1C-FEAF-5CCE-107B-0FE6AE3ADFFF}"/>
          </ac:picMkLst>
        </pc:picChg>
        <pc:picChg chg="del">
          <ac:chgData name="Chittaranjan Hens" userId="6fc03958433e8a43" providerId="LiveId" clId="{0C1ED1CE-1CB3-4DA6-AE39-AC3775EC65DA}" dt="2023-12-14T07:42:03.419" v="1174" actId="478"/>
          <ac:picMkLst>
            <pc:docMk/>
            <pc:sldMk cId="970906092" sldId="348"/>
            <ac:picMk id="15369" creationId="{00000000-0000-0000-0000-000000000000}"/>
          </ac:picMkLst>
        </pc:picChg>
      </pc:sldChg>
      <pc:sldChg chg="modSp add del mod">
        <pc:chgData name="Chittaranjan Hens" userId="6fc03958433e8a43" providerId="LiveId" clId="{0C1ED1CE-1CB3-4DA6-AE39-AC3775EC65DA}" dt="2023-12-13T11:55:59.725" v="824" actId="2711"/>
        <pc:sldMkLst>
          <pc:docMk/>
          <pc:sldMk cId="1354525531" sldId="350"/>
        </pc:sldMkLst>
        <pc:spChg chg="mod">
          <ac:chgData name="Chittaranjan Hens" userId="6fc03958433e8a43" providerId="LiveId" clId="{0C1ED1CE-1CB3-4DA6-AE39-AC3775EC65DA}" dt="2023-12-13T11:55:59.725" v="824" actId="2711"/>
          <ac:spMkLst>
            <pc:docMk/>
            <pc:sldMk cId="1354525531" sldId="350"/>
            <ac:spMk id="10" creationId="{00000000-0000-0000-0000-000000000000}"/>
          </ac:spMkLst>
        </pc:spChg>
      </pc:sldChg>
      <pc:sldChg chg="ord">
        <pc:chgData name="Chittaranjan Hens" userId="6fc03958433e8a43" providerId="LiveId" clId="{0C1ED1CE-1CB3-4DA6-AE39-AC3775EC65DA}" dt="2023-12-13T04:55:01.175" v="18" actId="20578"/>
        <pc:sldMkLst>
          <pc:docMk/>
          <pc:sldMk cId="3918487467" sldId="401"/>
        </pc:sldMkLst>
      </pc:sldChg>
      <pc:sldChg chg="addSp delSp modSp mod modAnim">
        <pc:chgData name="Chittaranjan Hens" userId="6fc03958433e8a43" providerId="LiveId" clId="{0C1ED1CE-1CB3-4DA6-AE39-AC3775EC65DA}" dt="2023-12-10T17:01:20.734" v="11"/>
        <pc:sldMkLst>
          <pc:docMk/>
          <pc:sldMk cId="3968275458" sldId="403"/>
        </pc:sldMkLst>
        <pc:spChg chg="add mod">
          <ac:chgData name="Chittaranjan Hens" userId="6fc03958433e8a43" providerId="LiveId" clId="{0C1ED1CE-1CB3-4DA6-AE39-AC3775EC65DA}" dt="2023-12-10T17:01:02.555" v="7" actId="164"/>
          <ac:spMkLst>
            <pc:docMk/>
            <pc:sldMk cId="3968275458" sldId="403"/>
            <ac:spMk id="3" creationId="{23A58D40-FF38-4E05-CC65-1BD8E5320280}"/>
          </ac:spMkLst>
        </pc:spChg>
        <pc:spChg chg="del">
          <ac:chgData name="Chittaranjan Hens" userId="6fc03958433e8a43" providerId="LiveId" clId="{0C1ED1CE-1CB3-4DA6-AE39-AC3775EC65DA}" dt="2023-12-10T17:01:13.898" v="8" actId="478"/>
          <ac:spMkLst>
            <pc:docMk/>
            <pc:sldMk cId="3968275458" sldId="403"/>
            <ac:spMk id="5" creationId="{B42B80B5-D603-61B4-4A66-7932551E5048}"/>
          </ac:spMkLst>
        </pc:spChg>
        <pc:spChg chg="add mod">
          <ac:chgData name="Chittaranjan Hens" userId="6fc03958433e8a43" providerId="LiveId" clId="{0C1ED1CE-1CB3-4DA6-AE39-AC3775EC65DA}" dt="2023-12-10T17:01:02.555" v="7" actId="164"/>
          <ac:spMkLst>
            <pc:docMk/>
            <pc:sldMk cId="3968275458" sldId="403"/>
            <ac:spMk id="6" creationId="{7AFD12A7-5EEE-C553-11F5-8D8D30C58851}"/>
          </ac:spMkLst>
        </pc:spChg>
        <pc:spChg chg="add mod">
          <ac:chgData name="Chittaranjan Hens" userId="6fc03958433e8a43" providerId="LiveId" clId="{0C1ED1CE-1CB3-4DA6-AE39-AC3775EC65DA}" dt="2023-12-10T17:01:02.555" v="7" actId="164"/>
          <ac:spMkLst>
            <pc:docMk/>
            <pc:sldMk cId="3968275458" sldId="403"/>
            <ac:spMk id="8" creationId="{50010838-950F-7EA3-202D-17ED7CF85889}"/>
          </ac:spMkLst>
        </pc:spChg>
        <pc:spChg chg="add mod">
          <ac:chgData name="Chittaranjan Hens" userId="6fc03958433e8a43" providerId="LiveId" clId="{0C1ED1CE-1CB3-4DA6-AE39-AC3775EC65DA}" dt="2023-12-10T17:01:02.555" v="7" actId="164"/>
          <ac:spMkLst>
            <pc:docMk/>
            <pc:sldMk cId="3968275458" sldId="403"/>
            <ac:spMk id="9" creationId="{BF71D05B-F35D-A9B9-4E2D-77E7EFF610C8}"/>
          </ac:spMkLst>
        </pc:spChg>
        <pc:grpChg chg="add mod">
          <ac:chgData name="Chittaranjan Hens" userId="6fc03958433e8a43" providerId="LiveId" clId="{0C1ED1CE-1CB3-4DA6-AE39-AC3775EC65DA}" dt="2023-12-10T17:01:19.047" v="10" actId="1076"/>
          <ac:grpSpMkLst>
            <pc:docMk/>
            <pc:sldMk cId="3968275458" sldId="403"/>
            <ac:grpSpMk id="11" creationId="{470C6A55-29F9-BD49-000E-E344F948C43D}"/>
          </ac:grpSpMkLst>
        </pc:grpChg>
        <pc:picChg chg="mod">
          <ac:chgData name="Chittaranjan Hens" userId="6fc03958433e8a43" providerId="LiveId" clId="{0C1ED1CE-1CB3-4DA6-AE39-AC3775EC65DA}" dt="2023-12-10T17:01:17.067" v="9" actId="1076"/>
          <ac:picMkLst>
            <pc:docMk/>
            <pc:sldMk cId="3968275458" sldId="403"/>
            <ac:picMk id="7" creationId="{8483606B-09F3-F6B8-7754-0442DA075897}"/>
          </ac:picMkLst>
        </pc:picChg>
        <pc:picChg chg="mod">
          <ac:chgData name="Chittaranjan Hens" userId="6fc03958433e8a43" providerId="LiveId" clId="{0C1ED1CE-1CB3-4DA6-AE39-AC3775EC65DA}" dt="2023-12-10T17:01:02.555" v="7" actId="164"/>
          <ac:picMkLst>
            <pc:docMk/>
            <pc:sldMk cId="3968275458" sldId="403"/>
            <ac:picMk id="12" creationId="{971DC7D9-8B7A-E77C-F6BC-8B81E792CAC3}"/>
          </ac:picMkLst>
        </pc:picChg>
      </pc:sldChg>
      <pc:sldChg chg="modSp del mod">
        <pc:chgData name="Chittaranjan Hens" userId="6fc03958433e8a43" providerId="LiveId" clId="{0C1ED1CE-1CB3-4DA6-AE39-AC3775EC65DA}" dt="2023-12-13T04:58:23.559" v="42" actId="47"/>
        <pc:sldMkLst>
          <pc:docMk/>
          <pc:sldMk cId="3407532318" sldId="404"/>
        </pc:sldMkLst>
        <pc:picChg chg="mod">
          <ac:chgData name="Chittaranjan Hens" userId="6fc03958433e8a43" providerId="LiveId" clId="{0C1ED1CE-1CB3-4DA6-AE39-AC3775EC65DA}" dt="2023-12-10T17:01:46.455" v="15" actId="1076"/>
          <ac:picMkLst>
            <pc:docMk/>
            <pc:sldMk cId="3407532318" sldId="404"/>
            <ac:picMk id="6" creationId="{91654654-B79D-B395-F426-A61D8F1BA365}"/>
          </ac:picMkLst>
        </pc:picChg>
      </pc:sldChg>
      <pc:sldChg chg="delSp mod">
        <pc:chgData name="Chittaranjan Hens" userId="6fc03958433e8a43" providerId="LiveId" clId="{0C1ED1CE-1CB3-4DA6-AE39-AC3775EC65DA}" dt="2023-12-13T04:58:31.259" v="43" actId="478"/>
        <pc:sldMkLst>
          <pc:docMk/>
          <pc:sldMk cId="2672793765" sldId="405"/>
        </pc:sldMkLst>
        <pc:spChg chg="del">
          <ac:chgData name="Chittaranjan Hens" userId="6fc03958433e8a43" providerId="LiveId" clId="{0C1ED1CE-1CB3-4DA6-AE39-AC3775EC65DA}" dt="2023-12-13T04:58:31.259" v="43" actId="478"/>
          <ac:spMkLst>
            <pc:docMk/>
            <pc:sldMk cId="2672793765" sldId="405"/>
            <ac:spMk id="5" creationId="{B42B80B5-D603-61B4-4A66-7932551E5048}"/>
          </ac:spMkLst>
        </pc:spChg>
      </pc:sldChg>
      <pc:sldChg chg="add del">
        <pc:chgData name="Chittaranjan Hens" userId="6fc03958433e8a43" providerId="LiveId" clId="{0C1ED1CE-1CB3-4DA6-AE39-AC3775EC65DA}" dt="2023-12-13T04:57:00.439" v="22" actId="2696"/>
        <pc:sldMkLst>
          <pc:docMk/>
          <pc:sldMk cId="2023451463" sldId="407"/>
        </pc:sldMkLst>
      </pc:sldChg>
      <pc:sldChg chg="add del">
        <pc:chgData name="Chittaranjan Hens" userId="6fc03958433e8a43" providerId="LiveId" clId="{0C1ED1CE-1CB3-4DA6-AE39-AC3775EC65DA}" dt="2023-12-13T04:57:00.439" v="22" actId="2696"/>
        <pc:sldMkLst>
          <pc:docMk/>
          <pc:sldMk cId="1511349444" sldId="408"/>
        </pc:sldMkLst>
      </pc:sldChg>
      <pc:sldChg chg="add del">
        <pc:chgData name="Chittaranjan Hens" userId="6fc03958433e8a43" providerId="LiveId" clId="{0C1ED1CE-1CB3-4DA6-AE39-AC3775EC65DA}" dt="2023-12-13T04:57:00.439" v="22" actId="2696"/>
        <pc:sldMkLst>
          <pc:docMk/>
          <pc:sldMk cId="749861628" sldId="409"/>
        </pc:sldMkLst>
      </pc:sldChg>
      <pc:sldChg chg="add del">
        <pc:chgData name="Chittaranjan Hens" userId="6fc03958433e8a43" providerId="LiveId" clId="{0C1ED1CE-1CB3-4DA6-AE39-AC3775EC65DA}" dt="2023-12-13T04:57:00.439" v="22" actId="2696"/>
        <pc:sldMkLst>
          <pc:docMk/>
          <pc:sldMk cId="1793905522" sldId="410"/>
        </pc:sldMkLst>
      </pc:sldChg>
      <pc:sldChg chg="add del">
        <pc:chgData name="Chittaranjan Hens" userId="6fc03958433e8a43" providerId="LiveId" clId="{0C1ED1CE-1CB3-4DA6-AE39-AC3775EC65DA}" dt="2023-12-13T04:57:00.439" v="22" actId="2696"/>
        <pc:sldMkLst>
          <pc:docMk/>
          <pc:sldMk cId="3097714748" sldId="411"/>
        </pc:sldMkLst>
      </pc:sldChg>
      <pc:sldChg chg="add del">
        <pc:chgData name="Chittaranjan Hens" userId="6fc03958433e8a43" providerId="LiveId" clId="{0C1ED1CE-1CB3-4DA6-AE39-AC3775EC65DA}" dt="2023-12-13T04:57:00.439" v="22" actId="2696"/>
        <pc:sldMkLst>
          <pc:docMk/>
          <pc:sldMk cId="2107108130" sldId="412"/>
        </pc:sldMkLst>
      </pc:sldChg>
      <pc:sldChg chg="add del">
        <pc:chgData name="Chittaranjan Hens" userId="6fc03958433e8a43" providerId="LiveId" clId="{0C1ED1CE-1CB3-4DA6-AE39-AC3775EC65DA}" dt="2023-12-13T04:57:00.439" v="22" actId="2696"/>
        <pc:sldMkLst>
          <pc:docMk/>
          <pc:sldMk cId="894495771" sldId="413"/>
        </pc:sldMkLst>
      </pc:sldChg>
      <pc:sldChg chg="addSp delSp modSp mod">
        <pc:chgData name="Chittaranjan Hens" userId="6fc03958433e8a43" providerId="LiveId" clId="{0C1ED1CE-1CB3-4DA6-AE39-AC3775EC65DA}" dt="2023-12-10T17:01:41.883" v="14"/>
        <pc:sldMkLst>
          <pc:docMk/>
          <pc:sldMk cId="2650157369" sldId="414"/>
        </pc:sldMkLst>
        <pc:spChg chg="del">
          <ac:chgData name="Chittaranjan Hens" userId="6fc03958433e8a43" providerId="LiveId" clId="{0C1ED1CE-1CB3-4DA6-AE39-AC3775EC65DA}" dt="2023-12-10T17:01:34.357" v="12" actId="478"/>
          <ac:spMkLst>
            <pc:docMk/>
            <pc:sldMk cId="2650157369" sldId="414"/>
            <ac:spMk id="5" creationId="{B42B80B5-D603-61B4-4A66-7932551E5048}"/>
          </ac:spMkLst>
        </pc:spChg>
        <pc:picChg chg="add mod">
          <ac:chgData name="Chittaranjan Hens" userId="6fc03958433e8a43" providerId="LiveId" clId="{0C1ED1CE-1CB3-4DA6-AE39-AC3775EC65DA}" dt="2023-12-10T17:01:41.883" v="14"/>
          <ac:picMkLst>
            <pc:docMk/>
            <pc:sldMk cId="2650157369" sldId="414"/>
            <ac:picMk id="3" creationId="{ED66720A-204A-8396-A2DB-95D54C8B79F6}"/>
          </ac:picMkLst>
        </pc:picChg>
        <pc:picChg chg="del">
          <ac:chgData name="Chittaranjan Hens" userId="6fc03958433e8a43" providerId="LiveId" clId="{0C1ED1CE-1CB3-4DA6-AE39-AC3775EC65DA}" dt="2023-12-10T17:01:40.754" v="13" actId="478"/>
          <ac:picMkLst>
            <pc:docMk/>
            <pc:sldMk cId="2650157369" sldId="414"/>
            <ac:picMk id="7" creationId="{8483606B-09F3-F6B8-7754-0442DA075897}"/>
          </ac:picMkLst>
        </pc:picChg>
      </pc:sldChg>
      <pc:sldChg chg="add del">
        <pc:chgData name="Chittaranjan Hens" userId="6fc03958433e8a43" providerId="LiveId" clId="{0C1ED1CE-1CB3-4DA6-AE39-AC3775EC65DA}" dt="2023-12-13T04:57:00.439" v="22" actId="2696"/>
        <pc:sldMkLst>
          <pc:docMk/>
          <pc:sldMk cId="2081964594" sldId="415"/>
        </pc:sldMkLst>
      </pc:sldChg>
      <pc:sldChg chg="add del">
        <pc:chgData name="Chittaranjan Hens" userId="6fc03958433e8a43" providerId="LiveId" clId="{0C1ED1CE-1CB3-4DA6-AE39-AC3775EC65DA}" dt="2023-12-13T04:57:00.439" v="22" actId="2696"/>
        <pc:sldMkLst>
          <pc:docMk/>
          <pc:sldMk cId="2131207288" sldId="416"/>
        </pc:sldMkLst>
      </pc:sldChg>
      <pc:sldChg chg="modSp add del mod">
        <pc:chgData name="Chittaranjan Hens" userId="6fc03958433e8a43" providerId="LiveId" clId="{0C1ED1CE-1CB3-4DA6-AE39-AC3775EC65DA}" dt="2023-12-13T05:07:59.246" v="217" actId="1076"/>
        <pc:sldMkLst>
          <pc:docMk/>
          <pc:sldMk cId="874902520" sldId="417"/>
        </pc:sldMkLst>
        <pc:picChg chg="mod">
          <ac:chgData name="Chittaranjan Hens" userId="6fc03958433e8a43" providerId="LiveId" clId="{0C1ED1CE-1CB3-4DA6-AE39-AC3775EC65DA}" dt="2023-12-13T05:07:59.246" v="217" actId="1076"/>
          <ac:picMkLst>
            <pc:docMk/>
            <pc:sldMk cId="874902520" sldId="417"/>
            <ac:picMk id="7" creationId="{C994CE2F-3A11-2DE7-CD50-BDFB2AA2F5F2}"/>
          </ac:picMkLst>
        </pc:picChg>
      </pc:sldChg>
      <pc:sldChg chg="add del">
        <pc:chgData name="Chittaranjan Hens" userId="6fc03958433e8a43" providerId="LiveId" clId="{0C1ED1CE-1CB3-4DA6-AE39-AC3775EC65DA}" dt="2023-12-13T04:57:00.439" v="22" actId="2696"/>
        <pc:sldMkLst>
          <pc:docMk/>
          <pc:sldMk cId="3156316396" sldId="418"/>
        </pc:sldMkLst>
      </pc:sldChg>
      <pc:sldChg chg="del">
        <pc:chgData name="Chittaranjan Hens" userId="6fc03958433e8a43" providerId="LiveId" clId="{0C1ED1CE-1CB3-4DA6-AE39-AC3775EC65DA}" dt="2023-12-13T04:55:58.950" v="20" actId="47"/>
        <pc:sldMkLst>
          <pc:docMk/>
          <pc:sldMk cId="2917271900" sldId="419"/>
        </pc:sldMkLst>
      </pc:sldChg>
      <pc:sldChg chg="addSp modSp mod">
        <pc:chgData name="Chittaranjan Hens" userId="6fc03958433e8a43" providerId="LiveId" clId="{0C1ED1CE-1CB3-4DA6-AE39-AC3775EC65DA}" dt="2023-12-14T05:34:54.669" v="935" actId="5793"/>
        <pc:sldMkLst>
          <pc:docMk/>
          <pc:sldMk cId="3784061449" sldId="799"/>
        </pc:sldMkLst>
        <pc:spChg chg="add mod">
          <ac:chgData name="Chittaranjan Hens" userId="6fc03958433e8a43" providerId="LiveId" clId="{0C1ED1CE-1CB3-4DA6-AE39-AC3775EC65DA}" dt="2023-12-14T05:32:00.695" v="909"/>
          <ac:spMkLst>
            <pc:docMk/>
            <pc:sldMk cId="3784061449" sldId="799"/>
            <ac:spMk id="2" creationId="{615A0830-A9A8-528F-9690-98FFC92BFAD9}"/>
          </ac:spMkLst>
        </pc:spChg>
        <pc:spChg chg="mod">
          <ac:chgData name="Chittaranjan Hens" userId="6fc03958433e8a43" providerId="LiveId" clId="{0C1ED1CE-1CB3-4DA6-AE39-AC3775EC65DA}" dt="2023-12-14T05:34:54.669" v="935" actId="5793"/>
          <ac:spMkLst>
            <pc:docMk/>
            <pc:sldMk cId="3784061449" sldId="799"/>
            <ac:spMk id="3" creationId="{00000000-0000-0000-0000-000000000000}"/>
          </ac:spMkLst>
        </pc:spChg>
        <pc:picChg chg="add mod ord">
          <ac:chgData name="Chittaranjan Hens" userId="6fc03958433e8a43" providerId="LiveId" clId="{0C1ED1CE-1CB3-4DA6-AE39-AC3775EC65DA}" dt="2023-12-14T05:32:13.007" v="911" actId="167"/>
          <ac:picMkLst>
            <pc:docMk/>
            <pc:sldMk cId="3784061449" sldId="799"/>
            <ac:picMk id="6" creationId="{E68EA904-5936-B612-59ED-4E0282810D1A}"/>
          </ac:picMkLst>
        </pc:picChg>
        <pc:picChg chg="mod">
          <ac:chgData name="Chittaranjan Hens" userId="6fc03958433e8a43" providerId="LiveId" clId="{0C1ED1CE-1CB3-4DA6-AE39-AC3775EC65DA}" dt="2023-12-14T05:32:52.665" v="919" actId="1076"/>
          <ac:picMkLst>
            <pc:docMk/>
            <pc:sldMk cId="3784061449" sldId="799"/>
            <ac:picMk id="10245" creationId="{00000000-0000-0000-0000-000000000000}"/>
          </ac:picMkLst>
        </pc:picChg>
      </pc:sldChg>
      <pc:sldChg chg="del">
        <pc:chgData name="Chittaranjan Hens" userId="6fc03958433e8a43" providerId="LiveId" clId="{0C1ED1CE-1CB3-4DA6-AE39-AC3775EC65DA}" dt="2023-12-14T05:34:44.391" v="934" actId="47"/>
        <pc:sldMkLst>
          <pc:docMk/>
          <pc:sldMk cId="1726112715" sldId="841"/>
        </pc:sldMkLst>
      </pc:sldChg>
      <pc:sldChg chg="del">
        <pc:chgData name="Chittaranjan Hens" userId="6fc03958433e8a43" providerId="LiveId" clId="{0C1ED1CE-1CB3-4DA6-AE39-AC3775EC65DA}" dt="2023-12-13T05:00:16.138" v="47" actId="47"/>
        <pc:sldMkLst>
          <pc:docMk/>
          <pc:sldMk cId="2213931352" sldId="851"/>
        </pc:sldMkLst>
      </pc:sldChg>
      <pc:sldChg chg="addSp delSp modSp mod">
        <pc:chgData name="Chittaranjan Hens" userId="6fc03958433e8a43" providerId="LiveId" clId="{0C1ED1CE-1CB3-4DA6-AE39-AC3775EC65DA}" dt="2023-12-13T04:59:35.312" v="46" actId="1076"/>
        <pc:sldMkLst>
          <pc:docMk/>
          <pc:sldMk cId="1543597073" sldId="903"/>
        </pc:sldMkLst>
        <pc:spChg chg="del">
          <ac:chgData name="Chittaranjan Hens" userId="6fc03958433e8a43" providerId="LiveId" clId="{0C1ED1CE-1CB3-4DA6-AE39-AC3775EC65DA}" dt="2023-12-13T04:59:31.852" v="44" actId="478"/>
          <ac:spMkLst>
            <pc:docMk/>
            <pc:sldMk cId="1543597073" sldId="903"/>
            <ac:spMk id="3" creationId="{3BD62603-CFF5-5234-7CFE-3C0DEA775A4D}"/>
          </ac:spMkLst>
        </pc:spChg>
        <pc:spChg chg="add mod">
          <ac:chgData name="Chittaranjan Hens" userId="6fc03958433e8a43" providerId="LiveId" clId="{0C1ED1CE-1CB3-4DA6-AE39-AC3775EC65DA}" dt="2023-12-13T04:59:35.312" v="46" actId="1076"/>
          <ac:spMkLst>
            <pc:docMk/>
            <pc:sldMk cId="1543597073" sldId="903"/>
            <ac:spMk id="4" creationId="{D05B4DE0-895A-BF2A-D39D-25324404B1D9}"/>
          </ac:spMkLst>
        </pc:spChg>
      </pc:sldChg>
      <pc:sldChg chg="delSp modSp mod">
        <pc:chgData name="Chittaranjan Hens" userId="6fc03958433e8a43" providerId="LiveId" clId="{0C1ED1CE-1CB3-4DA6-AE39-AC3775EC65DA}" dt="2023-12-14T05:38:50.083" v="971" actId="478"/>
        <pc:sldMkLst>
          <pc:docMk/>
          <pc:sldMk cId="2718945137" sldId="907"/>
        </pc:sldMkLst>
        <pc:spChg chg="del mod">
          <ac:chgData name="Chittaranjan Hens" userId="6fc03958433e8a43" providerId="LiveId" clId="{0C1ED1CE-1CB3-4DA6-AE39-AC3775EC65DA}" dt="2023-12-14T05:38:50.083" v="971" actId="478"/>
          <ac:spMkLst>
            <pc:docMk/>
            <pc:sldMk cId="2718945137" sldId="907"/>
            <ac:spMk id="4" creationId="{CC3FC162-67CA-AEB4-C673-285238F94524}"/>
          </ac:spMkLst>
        </pc:spChg>
      </pc:sldChg>
      <pc:sldChg chg="modSp mod">
        <pc:chgData name="Chittaranjan Hens" userId="6fc03958433e8a43" providerId="LiveId" clId="{0C1ED1CE-1CB3-4DA6-AE39-AC3775EC65DA}" dt="2023-12-14T05:31:40.565" v="907" actId="1076"/>
        <pc:sldMkLst>
          <pc:docMk/>
          <pc:sldMk cId="1411489931" sldId="909"/>
        </pc:sldMkLst>
        <pc:spChg chg="mod">
          <ac:chgData name="Chittaranjan Hens" userId="6fc03958433e8a43" providerId="LiveId" clId="{0C1ED1CE-1CB3-4DA6-AE39-AC3775EC65DA}" dt="2023-12-14T05:31:40.565" v="907" actId="1076"/>
          <ac:spMkLst>
            <pc:docMk/>
            <pc:sldMk cId="1411489931" sldId="909"/>
            <ac:spMk id="9" creationId="{49C9AFB8-98BB-D4BF-5955-DD11C1579B8A}"/>
          </ac:spMkLst>
        </pc:spChg>
      </pc:sldChg>
      <pc:sldChg chg="modSp mod">
        <pc:chgData name="Chittaranjan Hens" userId="6fc03958433e8a43" providerId="LiveId" clId="{0C1ED1CE-1CB3-4DA6-AE39-AC3775EC65DA}" dt="2023-12-14T05:31:36.713" v="906" actId="1076"/>
        <pc:sldMkLst>
          <pc:docMk/>
          <pc:sldMk cId="3901320916" sldId="910"/>
        </pc:sldMkLst>
        <pc:spChg chg="mod">
          <ac:chgData name="Chittaranjan Hens" userId="6fc03958433e8a43" providerId="LiveId" clId="{0C1ED1CE-1CB3-4DA6-AE39-AC3775EC65DA}" dt="2023-12-14T05:31:36.713" v="906" actId="1076"/>
          <ac:spMkLst>
            <pc:docMk/>
            <pc:sldMk cId="3901320916" sldId="910"/>
            <ac:spMk id="9" creationId="{49C9AFB8-98BB-D4BF-5955-DD11C1579B8A}"/>
          </ac:spMkLst>
        </pc:spChg>
      </pc:sldChg>
      <pc:sldChg chg="delSp modSp del mod">
        <pc:chgData name="Chittaranjan Hens" userId="6fc03958433e8a43" providerId="LiveId" clId="{0C1ED1CE-1CB3-4DA6-AE39-AC3775EC65DA}" dt="2023-12-14T05:45:36.047" v="982" actId="2696"/>
        <pc:sldMkLst>
          <pc:docMk/>
          <pc:sldMk cId="1888511168" sldId="911"/>
        </pc:sldMkLst>
        <pc:spChg chg="mod">
          <ac:chgData name="Chittaranjan Hens" userId="6fc03958433e8a43" providerId="LiveId" clId="{0C1ED1CE-1CB3-4DA6-AE39-AC3775EC65DA}" dt="2023-12-14T05:31:21.405" v="902" actId="14100"/>
          <ac:spMkLst>
            <pc:docMk/>
            <pc:sldMk cId="1888511168" sldId="911"/>
            <ac:spMk id="6" creationId="{59B3DB26-877D-CD57-722C-E1AA81343C9F}"/>
          </ac:spMkLst>
        </pc:spChg>
        <pc:spChg chg="del mod">
          <ac:chgData name="Chittaranjan Hens" userId="6fc03958433e8a43" providerId="LiveId" clId="{0C1ED1CE-1CB3-4DA6-AE39-AC3775EC65DA}" dt="2023-12-14T05:31:30.310" v="905" actId="478"/>
          <ac:spMkLst>
            <pc:docMk/>
            <pc:sldMk cId="1888511168" sldId="911"/>
            <ac:spMk id="9" creationId="{49C9AFB8-98BB-D4BF-5955-DD11C1579B8A}"/>
          </ac:spMkLst>
        </pc:spChg>
      </pc:sldChg>
      <pc:sldChg chg="delSp mod">
        <pc:chgData name="Chittaranjan Hens" userId="6fc03958433e8a43" providerId="LiveId" clId="{0C1ED1CE-1CB3-4DA6-AE39-AC3775EC65DA}" dt="2023-12-14T05:31:51.823" v="908" actId="478"/>
        <pc:sldMkLst>
          <pc:docMk/>
          <pc:sldMk cId="2248709924" sldId="915"/>
        </pc:sldMkLst>
        <pc:spChg chg="del">
          <ac:chgData name="Chittaranjan Hens" userId="6fc03958433e8a43" providerId="LiveId" clId="{0C1ED1CE-1CB3-4DA6-AE39-AC3775EC65DA}" dt="2023-12-14T05:31:51.823" v="908" actId="478"/>
          <ac:spMkLst>
            <pc:docMk/>
            <pc:sldMk cId="2248709924" sldId="915"/>
            <ac:spMk id="9" creationId="{49C9AFB8-98BB-D4BF-5955-DD11C1579B8A}"/>
          </ac:spMkLst>
        </pc:spChg>
      </pc:sldChg>
      <pc:sldChg chg="add">
        <pc:chgData name="Chittaranjan Hens" userId="6fc03958433e8a43" providerId="LiveId" clId="{0C1ED1CE-1CB3-4DA6-AE39-AC3775EC65DA}" dt="2023-12-13T04:57:21.159" v="23" actId="2890"/>
        <pc:sldMkLst>
          <pc:docMk/>
          <pc:sldMk cId="374600883" sldId="916"/>
        </pc:sldMkLst>
      </pc:sldChg>
      <pc:sldChg chg="addSp delSp modSp new mod ord modAnim">
        <pc:chgData name="Chittaranjan Hens" userId="6fc03958433e8a43" providerId="LiveId" clId="{0C1ED1CE-1CB3-4DA6-AE39-AC3775EC65DA}" dt="2023-12-13T11:53:59.176" v="810" actId="404"/>
        <pc:sldMkLst>
          <pc:docMk/>
          <pc:sldMk cId="2531817805" sldId="917"/>
        </pc:sldMkLst>
        <pc:spChg chg="del">
          <ac:chgData name="Chittaranjan Hens" userId="6fc03958433e8a43" providerId="LiveId" clId="{0C1ED1CE-1CB3-4DA6-AE39-AC3775EC65DA}" dt="2023-12-13T07:43:33.515" v="232" actId="478"/>
          <ac:spMkLst>
            <pc:docMk/>
            <pc:sldMk cId="2531817805" sldId="917"/>
            <ac:spMk id="2" creationId="{42140093-2737-6647-EE17-1998C8EF0066}"/>
          </ac:spMkLst>
        </pc:spChg>
        <pc:spChg chg="del">
          <ac:chgData name="Chittaranjan Hens" userId="6fc03958433e8a43" providerId="LiveId" clId="{0C1ED1CE-1CB3-4DA6-AE39-AC3775EC65DA}" dt="2023-12-13T07:43:34.893" v="233" actId="478"/>
          <ac:spMkLst>
            <pc:docMk/>
            <pc:sldMk cId="2531817805" sldId="917"/>
            <ac:spMk id="3" creationId="{D76FD40E-2FC6-B80A-A975-D984B75CA474}"/>
          </ac:spMkLst>
        </pc:spChg>
        <pc:spChg chg="add mod">
          <ac:chgData name="Chittaranjan Hens" userId="6fc03958433e8a43" providerId="LiveId" clId="{0C1ED1CE-1CB3-4DA6-AE39-AC3775EC65DA}" dt="2023-12-13T07:45:02.371" v="244" actId="208"/>
          <ac:spMkLst>
            <pc:docMk/>
            <pc:sldMk cId="2531817805" sldId="917"/>
            <ac:spMk id="7" creationId="{472EF74C-03C2-1460-0D21-7065439CFD12}"/>
          </ac:spMkLst>
        </pc:spChg>
        <pc:spChg chg="add mod">
          <ac:chgData name="Chittaranjan Hens" userId="6fc03958433e8a43" providerId="LiveId" clId="{0C1ED1CE-1CB3-4DA6-AE39-AC3775EC65DA}" dt="2023-12-13T07:45:02.371" v="244" actId="208"/>
          <ac:spMkLst>
            <pc:docMk/>
            <pc:sldMk cId="2531817805" sldId="917"/>
            <ac:spMk id="8" creationId="{4E9A5D77-D7C7-2450-561A-2E762B94C833}"/>
          </ac:spMkLst>
        </pc:spChg>
        <pc:spChg chg="mod">
          <ac:chgData name="Chittaranjan Hens" userId="6fc03958433e8a43" providerId="LiveId" clId="{0C1ED1CE-1CB3-4DA6-AE39-AC3775EC65DA}" dt="2023-12-13T07:45:06.375" v="245"/>
          <ac:spMkLst>
            <pc:docMk/>
            <pc:sldMk cId="2531817805" sldId="917"/>
            <ac:spMk id="13" creationId="{8F248C2F-46E8-D12A-FE09-969DA70C6FE6}"/>
          </ac:spMkLst>
        </pc:spChg>
        <pc:spChg chg="mod">
          <ac:chgData name="Chittaranjan Hens" userId="6fc03958433e8a43" providerId="LiveId" clId="{0C1ED1CE-1CB3-4DA6-AE39-AC3775EC65DA}" dt="2023-12-13T07:45:06.375" v="245"/>
          <ac:spMkLst>
            <pc:docMk/>
            <pc:sldMk cId="2531817805" sldId="917"/>
            <ac:spMk id="14" creationId="{4236F5AD-B306-11CA-19C7-200DE2C5CBA7}"/>
          </ac:spMkLst>
        </pc:spChg>
        <pc:spChg chg="mod">
          <ac:chgData name="Chittaranjan Hens" userId="6fc03958433e8a43" providerId="LiveId" clId="{0C1ED1CE-1CB3-4DA6-AE39-AC3775EC65DA}" dt="2023-12-13T07:45:13.268" v="247"/>
          <ac:spMkLst>
            <pc:docMk/>
            <pc:sldMk cId="2531817805" sldId="917"/>
            <ac:spMk id="17" creationId="{36B556A0-14B6-22A3-DB28-D8B91289DDAB}"/>
          </ac:spMkLst>
        </pc:spChg>
        <pc:spChg chg="mod">
          <ac:chgData name="Chittaranjan Hens" userId="6fc03958433e8a43" providerId="LiveId" clId="{0C1ED1CE-1CB3-4DA6-AE39-AC3775EC65DA}" dt="2023-12-13T07:45:13.268" v="247"/>
          <ac:spMkLst>
            <pc:docMk/>
            <pc:sldMk cId="2531817805" sldId="917"/>
            <ac:spMk id="18" creationId="{19C26E9B-59B3-3B5D-5947-8B1B1F926150}"/>
          </ac:spMkLst>
        </pc:spChg>
        <pc:spChg chg="del mod">
          <ac:chgData name="Chittaranjan Hens" userId="6fc03958433e8a43" providerId="LiveId" clId="{0C1ED1CE-1CB3-4DA6-AE39-AC3775EC65DA}" dt="2023-12-13T07:45:57.731" v="257" actId="478"/>
          <ac:spMkLst>
            <pc:docMk/>
            <pc:sldMk cId="2531817805" sldId="917"/>
            <ac:spMk id="29" creationId="{CDCC757B-0486-2452-40AA-B022BA4E705E}"/>
          </ac:spMkLst>
        </pc:spChg>
        <pc:spChg chg="del mod">
          <ac:chgData name="Chittaranjan Hens" userId="6fc03958433e8a43" providerId="LiveId" clId="{0C1ED1CE-1CB3-4DA6-AE39-AC3775EC65DA}" dt="2023-12-13T07:45:57.731" v="257" actId="478"/>
          <ac:spMkLst>
            <pc:docMk/>
            <pc:sldMk cId="2531817805" sldId="917"/>
            <ac:spMk id="30" creationId="{7B1194CC-FD8E-4740-D448-B34CAD5E830E}"/>
          </ac:spMkLst>
        </pc:spChg>
        <pc:spChg chg="mod">
          <ac:chgData name="Chittaranjan Hens" userId="6fc03958433e8a43" providerId="LiveId" clId="{0C1ED1CE-1CB3-4DA6-AE39-AC3775EC65DA}" dt="2023-12-13T07:46:49.295" v="266" actId="404"/>
          <ac:spMkLst>
            <pc:docMk/>
            <pc:sldMk cId="2531817805" sldId="917"/>
            <ac:spMk id="32" creationId="{F7C2F6BC-A874-EAAB-34D4-C031EA91568C}"/>
          </ac:spMkLst>
        </pc:spChg>
        <pc:spChg chg="mod">
          <ac:chgData name="Chittaranjan Hens" userId="6fc03958433e8a43" providerId="LiveId" clId="{0C1ED1CE-1CB3-4DA6-AE39-AC3775EC65DA}" dt="2023-12-13T07:46:49.295" v="266" actId="404"/>
          <ac:spMkLst>
            <pc:docMk/>
            <pc:sldMk cId="2531817805" sldId="917"/>
            <ac:spMk id="33" creationId="{73F9AA5F-99D8-6AED-4B72-0076E1DC43CE}"/>
          </ac:spMkLst>
        </pc:spChg>
        <pc:spChg chg="mod">
          <ac:chgData name="Chittaranjan Hens" userId="6fc03958433e8a43" providerId="LiveId" clId="{0C1ED1CE-1CB3-4DA6-AE39-AC3775EC65DA}" dt="2023-12-13T07:46:49.295" v="266" actId="404"/>
          <ac:spMkLst>
            <pc:docMk/>
            <pc:sldMk cId="2531817805" sldId="917"/>
            <ac:spMk id="35" creationId="{2C233C8C-8379-012D-9DDA-310CC7DC44F9}"/>
          </ac:spMkLst>
        </pc:spChg>
        <pc:spChg chg="mod">
          <ac:chgData name="Chittaranjan Hens" userId="6fc03958433e8a43" providerId="LiveId" clId="{0C1ED1CE-1CB3-4DA6-AE39-AC3775EC65DA}" dt="2023-12-13T07:46:49.295" v="266" actId="404"/>
          <ac:spMkLst>
            <pc:docMk/>
            <pc:sldMk cId="2531817805" sldId="917"/>
            <ac:spMk id="36" creationId="{5661594C-E690-4176-BC87-DC670B5E1AB7}"/>
          </ac:spMkLst>
        </pc:spChg>
        <pc:spChg chg="add mod">
          <ac:chgData name="Chittaranjan Hens" userId="6fc03958433e8a43" providerId="LiveId" clId="{0C1ED1CE-1CB3-4DA6-AE39-AC3775EC65DA}" dt="2023-12-13T07:47:59.453" v="276" actId="164"/>
          <ac:spMkLst>
            <pc:docMk/>
            <pc:sldMk cId="2531817805" sldId="917"/>
            <ac:spMk id="37" creationId="{AFE3091D-9611-C99C-F030-1F8FD79E2F4C}"/>
          </ac:spMkLst>
        </pc:spChg>
        <pc:spChg chg="add mod">
          <ac:chgData name="Chittaranjan Hens" userId="6fc03958433e8a43" providerId="LiveId" clId="{0C1ED1CE-1CB3-4DA6-AE39-AC3775EC65DA}" dt="2023-12-13T07:48:58.800" v="285" actId="1076"/>
          <ac:spMkLst>
            <pc:docMk/>
            <pc:sldMk cId="2531817805" sldId="917"/>
            <ac:spMk id="40" creationId="{E1A8CC42-9890-D53E-A690-FFA1C9C25FE1}"/>
          </ac:spMkLst>
        </pc:spChg>
        <pc:spChg chg="mod">
          <ac:chgData name="Chittaranjan Hens" userId="6fc03958433e8a43" providerId="LiveId" clId="{0C1ED1CE-1CB3-4DA6-AE39-AC3775EC65DA}" dt="2023-12-13T07:51:37.983" v="286"/>
          <ac:spMkLst>
            <pc:docMk/>
            <pc:sldMk cId="2531817805" sldId="917"/>
            <ac:spMk id="50" creationId="{6E69FEC5-A046-FD7E-2ED5-49760155937C}"/>
          </ac:spMkLst>
        </pc:spChg>
        <pc:spChg chg="mod">
          <ac:chgData name="Chittaranjan Hens" userId="6fc03958433e8a43" providerId="LiveId" clId="{0C1ED1CE-1CB3-4DA6-AE39-AC3775EC65DA}" dt="2023-12-13T07:51:37.983" v="286"/>
          <ac:spMkLst>
            <pc:docMk/>
            <pc:sldMk cId="2531817805" sldId="917"/>
            <ac:spMk id="51" creationId="{0EEBD382-7A3E-98FC-AD99-32340A3F517C}"/>
          </ac:spMkLst>
        </pc:spChg>
        <pc:spChg chg="mod">
          <ac:chgData name="Chittaranjan Hens" userId="6fc03958433e8a43" providerId="LiveId" clId="{0C1ED1CE-1CB3-4DA6-AE39-AC3775EC65DA}" dt="2023-12-13T08:02:46.865" v="369" actId="404"/>
          <ac:spMkLst>
            <pc:docMk/>
            <pc:sldMk cId="2531817805" sldId="917"/>
            <ac:spMk id="54" creationId="{F55E5D32-7D2B-95A2-01E8-D19E0CBB091F}"/>
          </ac:spMkLst>
        </pc:spChg>
        <pc:spChg chg="mod">
          <ac:chgData name="Chittaranjan Hens" userId="6fc03958433e8a43" providerId="LiveId" clId="{0C1ED1CE-1CB3-4DA6-AE39-AC3775EC65DA}" dt="2023-12-13T08:02:46.865" v="369" actId="404"/>
          <ac:spMkLst>
            <pc:docMk/>
            <pc:sldMk cId="2531817805" sldId="917"/>
            <ac:spMk id="55" creationId="{8FAC6425-3268-138C-EE0A-7942978EF789}"/>
          </ac:spMkLst>
        </pc:spChg>
        <pc:spChg chg="mod">
          <ac:chgData name="Chittaranjan Hens" userId="6fc03958433e8a43" providerId="LiveId" clId="{0C1ED1CE-1CB3-4DA6-AE39-AC3775EC65DA}" dt="2023-12-13T08:02:46.865" v="369" actId="404"/>
          <ac:spMkLst>
            <pc:docMk/>
            <pc:sldMk cId="2531817805" sldId="917"/>
            <ac:spMk id="61" creationId="{DD5DD7CA-D4C7-6F17-0AAF-1A18E5AE8723}"/>
          </ac:spMkLst>
        </pc:spChg>
        <pc:spChg chg="mod">
          <ac:chgData name="Chittaranjan Hens" userId="6fc03958433e8a43" providerId="LiveId" clId="{0C1ED1CE-1CB3-4DA6-AE39-AC3775EC65DA}" dt="2023-12-13T08:02:46.865" v="369" actId="404"/>
          <ac:spMkLst>
            <pc:docMk/>
            <pc:sldMk cId="2531817805" sldId="917"/>
            <ac:spMk id="62" creationId="{CDC5B608-F4F0-50C2-DB1D-26EB5758EF16}"/>
          </ac:spMkLst>
        </pc:spChg>
        <pc:spChg chg="mod">
          <ac:chgData name="Chittaranjan Hens" userId="6fc03958433e8a43" providerId="LiveId" clId="{0C1ED1CE-1CB3-4DA6-AE39-AC3775EC65DA}" dt="2023-12-13T08:02:46.865" v="369" actId="404"/>
          <ac:spMkLst>
            <pc:docMk/>
            <pc:sldMk cId="2531817805" sldId="917"/>
            <ac:spMk id="66" creationId="{4FDAF6FB-ED1E-5A84-564B-8359DC1572AB}"/>
          </ac:spMkLst>
        </pc:spChg>
        <pc:spChg chg="mod">
          <ac:chgData name="Chittaranjan Hens" userId="6fc03958433e8a43" providerId="LiveId" clId="{0C1ED1CE-1CB3-4DA6-AE39-AC3775EC65DA}" dt="2023-12-13T08:02:46.865" v="369" actId="404"/>
          <ac:spMkLst>
            <pc:docMk/>
            <pc:sldMk cId="2531817805" sldId="917"/>
            <ac:spMk id="67" creationId="{9D30BFF0-0354-D112-8125-6047A23D31A0}"/>
          </ac:spMkLst>
        </pc:spChg>
        <pc:spChg chg="mod">
          <ac:chgData name="Chittaranjan Hens" userId="6fc03958433e8a43" providerId="LiveId" clId="{0C1ED1CE-1CB3-4DA6-AE39-AC3775EC65DA}" dt="2023-12-13T08:02:46.865" v="369" actId="404"/>
          <ac:spMkLst>
            <pc:docMk/>
            <pc:sldMk cId="2531817805" sldId="917"/>
            <ac:spMk id="71" creationId="{60EE648F-4A1E-19C5-870D-7FEFE5D08E4A}"/>
          </ac:spMkLst>
        </pc:spChg>
        <pc:spChg chg="mod">
          <ac:chgData name="Chittaranjan Hens" userId="6fc03958433e8a43" providerId="LiveId" clId="{0C1ED1CE-1CB3-4DA6-AE39-AC3775EC65DA}" dt="2023-12-13T08:02:46.865" v="369" actId="404"/>
          <ac:spMkLst>
            <pc:docMk/>
            <pc:sldMk cId="2531817805" sldId="917"/>
            <ac:spMk id="72" creationId="{59721E41-7FDA-2B94-56EF-B21BAD7518D4}"/>
          </ac:spMkLst>
        </pc:spChg>
        <pc:spChg chg="mod">
          <ac:chgData name="Chittaranjan Hens" userId="6fc03958433e8a43" providerId="LiveId" clId="{0C1ED1CE-1CB3-4DA6-AE39-AC3775EC65DA}" dt="2023-12-13T08:02:46.865" v="369" actId="404"/>
          <ac:spMkLst>
            <pc:docMk/>
            <pc:sldMk cId="2531817805" sldId="917"/>
            <ac:spMk id="76" creationId="{23FDC7B9-58CA-80A6-A143-6463F04C9AC9}"/>
          </ac:spMkLst>
        </pc:spChg>
        <pc:spChg chg="mod">
          <ac:chgData name="Chittaranjan Hens" userId="6fc03958433e8a43" providerId="LiveId" clId="{0C1ED1CE-1CB3-4DA6-AE39-AC3775EC65DA}" dt="2023-12-13T08:02:46.865" v="369" actId="404"/>
          <ac:spMkLst>
            <pc:docMk/>
            <pc:sldMk cId="2531817805" sldId="917"/>
            <ac:spMk id="77" creationId="{C7BB11E8-E84C-49BC-1489-594B500C81D9}"/>
          </ac:spMkLst>
        </pc:spChg>
        <pc:spChg chg="mod">
          <ac:chgData name="Chittaranjan Hens" userId="6fc03958433e8a43" providerId="LiveId" clId="{0C1ED1CE-1CB3-4DA6-AE39-AC3775EC65DA}" dt="2023-12-13T08:02:46.865" v="369" actId="404"/>
          <ac:spMkLst>
            <pc:docMk/>
            <pc:sldMk cId="2531817805" sldId="917"/>
            <ac:spMk id="81" creationId="{BABA8565-04BA-AB34-DB44-69846ACA25FD}"/>
          </ac:spMkLst>
        </pc:spChg>
        <pc:spChg chg="mod">
          <ac:chgData name="Chittaranjan Hens" userId="6fc03958433e8a43" providerId="LiveId" clId="{0C1ED1CE-1CB3-4DA6-AE39-AC3775EC65DA}" dt="2023-12-13T08:02:46.865" v="369" actId="404"/>
          <ac:spMkLst>
            <pc:docMk/>
            <pc:sldMk cId="2531817805" sldId="917"/>
            <ac:spMk id="82" creationId="{37AAFFC8-A92B-F1B9-6BE7-4E7F7F9A9B75}"/>
          </ac:spMkLst>
        </pc:spChg>
        <pc:spChg chg="add mod">
          <ac:chgData name="Chittaranjan Hens" userId="6fc03958433e8a43" providerId="LiveId" clId="{0C1ED1CE-1CB3-4DA6-AE39-AC3775EC65DA}" dt="2023-12-13T11:53:59.176" v="810" actId="404"/>
          <ac:spMkLst>
            <pc:docMk/>
            <pc:sldMk cId="2531817805" sldId="917"/>
            <ac:spMk id="83" creationId="{BBA7B57D-3FDB-A0C8-59B8-46464A87DE18}"/>
          </ac:spMkLst>
        </pc:spChg>
        <pc:spChg chg="add mod">
          <ac:chgData name="Chittaranjan Hens" userId="6fc03958433e8a43" providerId="LiveId" clId="{0C1ED1CE-1CB3-4DA6-AE39-AC3775EC65DA}" dt="2023-12-13T11:53:59.176" v="810" actId="404"/>
          <ac:spMkLst>
            <pc:docMk/>
            <pc:sldMk cId="2531817805" sldId="917"/>
            <ac:spMk id="84" creationId="{8A48C36D-886D-E551-08C7-E38AE9ED86E1}"/>
          </ac:spMkLst>
        </pc:spChg>
        <pc:spChg chg="add mod">
          <ac:chgData name="Chittaranjan Hens" userId="6fc03958433e8a43" providerId="LiveId" clId="{0C1ED1CE-1CB3-4DA6-AE39-AC3775EC65DA}" dt="2023-12-13T11:53:59.176" v="810" actId="404"/>
          <ac:spMkLst>
            <pc:docMk/>
            <pc:sldMk cId="2531817805" sldId="917"/>
            <ac:spMk id="85" creationId="{52A0D7FE-D981-7322-EC6D-E424DF6BAB7B}"/>
          </ac:spMkLst>
        </pc:spChg>
        <pc:spChg chg="add mod">
          <ac:chgData name="Chittaranjan Hens" userId="6fc03958433e8a43" providerId="LiveId" clId="{0C1ED1CE-1CB3-4DA6-AE39-AC3775EC65DA}" dt="2023-12-13T11:53:59.176" v="810" actId="404"/>
          <ac:spMkLst>
            <pc:docMk/>
            <pc:sldMk cId="2531817805" sldId="917"/>
            <ac:spMk id="86" creationId="{14A71748-F6E6-96EC-445F-B30D6E48841A}"/>
          </ac:spMkLst>
        </pc:spChg>
        <pc:spChg chg="add mod">
          <ac:chgData name="Chittaranjan Hens" userId="6fc03958433e8a43" providerId="LiveId" clId="{0C1ED1CE-1CB3-4DA6-AE39-AC3775EC65DA}" dt="2023-12-13T11:53:59.176" v="810" actId="404"/>
          <ac:spMkLst>
            <pc:docMk/>
            <pc:sldMk cId="2531817805" sldId="917"/>
            <ac:spMk id="87" creationId="{978E94CE-1D66-66E5-F34C-78F8A5E3F62C}"/>
          </ac:spMkLst>
        </pc:spChg>
        <pc:spChg chg="add mod">
          <ac:chgData name="Chittaranjan Hens" userId="6fc03958433e8a43" providerId="LiveId" clId="{0C1ED1CE-1CB3-4DA6-AE39-AC3775EC65DA}" dt="2023-12-13T11:53:59.176" v="810" actId="404"/>
          <ac:spMkLst>
            <pc:docMk/>
            <pc:sldMk cId="2531817805" sldId="917"/>
            <ac:spMk id="88" creationId="{F6689CB4-2767-9CC7-65C7-656FE25B2603}"/>
          </ac:spMkLst>
        </pc:spChg>
        <pc:spChg chg="add mod">
          <ac:chgData name="Chittaranjan Hens" userId="6fc03958433e8a43" providerId="LiveId" clId="{0C1ED1CE-1CB3-4DA6-AE39-AC3775EC65DA}" dt="2023-12-13T11:52:52.074" v="798" actId="20577"/>
          <ac:spMkLst>
            <pc:docMk/>
            <pc:sldMk cId="2531817805" sldId="917"/>
            <ac:spMk id="89" creationId="{3BF7EF57-9933-A586-6811-2BD927B28C19}"/>
          </ac:spMkLst>
        </pc:spChg>
        <pc:grpChg chg="add mod">
          <ac:chgData name="Chittaranjan Hens" userId="6fc03958433e8a43" providerId="LiveId" clId="{0C1ED1CE-1CB3-4DA6-AE39-AC3775EC65DA}" dt="2023-12-13T07:45:42.020" v="253" actId="164"/>
          <ac:grpSpMkLst>
            <pc:docMk/>
            <pc:sldMk cId="2531817805" sldId="917"/>
            <ac:grpSpMk id="9" creationId="{04E93474-CCAE-3060-3709-FED44050B512}"/>
          </ac:grpSpMkLst>
        </pc:grpChg>
        <pc:grpChg chg="add mod">
          <ac:chgData name="Chittaranjan Hens" userId="6fc03958433e8a43" providerId="LiveId" clId="{0C1ED1CE-1CB3-4DA6-AE39-AC3775EC65DA}" dt="2023-12-13T07:45:42.020" v="253" actId="164"/>
          <ac:grpSpMkLst>
            <pc:docMk/>
            <pc:sldMk cId="2531817805" sldId="917"/>
            <ac:grpSpMk id="11" creationId="{F26E1F36-95A6-142B-F28B-97B0EEDC21DF}"/>
          </ac:grpSpMkLst>
        </pc:grpChg>
        <pc:grpChg chg="add mod">
          <ac:chgData name="Chittaranjan Hens" userId="6fc03958433e8a43" providerId="LiveId" clId="{0C1ED1CE-1CB3-4DA6-AE39-AC3775EC65DA}" dt="2023-12-13T07:45:42.020" v="253" actId="164"/>
          <ac:grpSpMkLst>
            <pc:docMk/>
            <pc:sldMk cId="2531817805" sldId="917"/>
            <ac:grpSpMk id="15" creationId="{1750D2F0-2C75-07F6-8F43-B53D19F30CD5}"/>
          </ac:grpSpMkLst>
        </pc:grpChg>
        <pc:grpChg chg="add del mod">
          <ac:chgData name="Chittaranjan Hens" userId="6fc03958433e8a43" providerId="LiveId" clId="{0C1ED1CE-1CB3-4DA6-AE39-AC3775EC65DA}" dt="2023-12-13T08:03:46.599" v="385" actId="478"/>
          <ac:grpSpMkLst>
            <pc:docMk/>
            <pc:sldMk cId="2531817805" sldId="917"/>
            <ac:grpSpMk id="21" creationId="{53EC4F70-05E6-CB7E-C741-A924E2B838E6}"/>
          </ac:grpSpMkLst>
        </pc:grpChg>
        <pc:grpChg chg="add mod">
          <ac:chgData name="Chittaranjan Hens" userId="6fc03958433e8a43" providerId="LiveId" clId="{0C1ED1CE-1CB3-4DA6-AE39-AC3775EC65DA}" dt="2023-12-13T11:52:47.613" v="788" actId="1076"/>
          <ac:grpSpMkLst>
            <pc:docMk/>
            <pc:sldMk cId="2531817805" sldId="917"/>
            <ac:grpSpMk id="22" creationId="{92D99DC3-EE30-8993-3B16-DBF08BBEBD90}"/>
          </ac:grpSpMkLst>
        </pc:grpChg>
        <pc:grpChg chg="mod">
          <ac:chgData name="Chittaranjan Hens" userId="6fc03958433e8a43" providerId="LiveId" clId="{0C1ED1CE-1CB3-4DA6-AE39-AC3775EC65DA}" dt="2023-12-13T07:45:48.685" v="255"/>
          <ac:grpSpMkLst>
            <pc:docMk/>
            <pc:sldMk cId="2531817805" sldId="917"/>
            <ac:grpSpMk id="23" creationId="{B9408250-C47C-99AE-D0A9-8AFE2FAA6C75}"/>
          </ac:grpSpMkLst>
        </pc:grpChg>
        <pc:grpChg chg="mod">
          <ac:chgData name="Chittaranjan Hens" userId="6fc03958433e8a43" providerId="LiveId" clId="{0C1ED1CE-1CB3-4DA6-AE39-AC3775EC65DA}" dt="2023-12-13T07:45:48.685" v="255"/>
          <ac:grpSpMkLst>
            <pc:docMk/>
            <pc:sldMk cId="2531817805" sldId="917"/>
            <ac:grpSpMk id="24" creationId="{F6EE4FD7-B9BF-28AD-AB7F-F7E19A107354}"/>
          </ac:grpSpMkLst>
        </pc:grpChg>
        <pc:grpChg chg="del mod">
          <ac:chgData name="Chittaranjan Hens" userId="6fc03958433e8a43" providerId="LiveId" clId="{0C1ED1CE-1CB3-4DA6-AE39-AC3775EC65DA}" dt="2023-12-13T07:45:57.731" v="257" actId="478"/>
          <ac:grpSpMkLst>
            <pc:docMk/>
            <pc:sldMk cId="2531817805" sldId="917"/>
            <ac:grpSpMk id="25" creationId="{AADED0CE-1B02-6046-430A-C339CCE7AFAF}"/>
          </ac:grpSpMkLst>
        </pc:grpChg>
        <pc:grpChg chg="add del mod">
          <ac:chgData name="Chittaranjan Hens" userId="6fc03958433e8a43" providerId="LiveId" clId="{0C1ED1CE-1CB3-4DA6-AE39-AC3775EC65DA}" dt="2023-12-13T07:52:05.062" v="293" actId="478"/>
          <ac:grpSpMkLst>
            <pc:docMk/>
            <pc:sldMk cId="2531817805" sldId="917"/>
            <ac:grpSpMk id="41" creationId="{0848ECAD-158E-6800-8C4C-D1AEC9CC3DE8}"/>
          </ac:grpSpMkLst>
        </pc:grpChg>
        <pc:grpChg chg="add del mod">
          <ac:chgData name="Chittaranjan Hens" userId="6fc03958433e8a43" providerId="LiveId" clId="{0C1ED1CE-1CB3-4DA6-AE39-AC3775EC65DA}" dt="2023-12-13T07:52:05.062" v="293" actId="478"/>
          <ac:grpSpMkLst>
            <pc:docMk/>
            <pc:sldMk cId="2531817805" sldId="917"/>
            <ac:grpSpMk id="49" creationId="{1C4BE4EE-C0A7-09F9-2FF4-AC830F140E1C}"/>
          </ac:grpSpMkLst>
        </pc:grpChg>
        <pc:grpChg chg="add mod">
          <ac:chgData name="Chittaranjan Hens" userId="6fc03958433e8a43" providerId="LiveId" clId="{0C1ED1CE-1CB3-4DA6-AE39-AC3775EC65DA}" dt="2023-12-13T07:51:59.463" v="292" actId="164"/>
          <ac:grpSpMkLst>
            <pc:docMk/>
            <pc:sldMk cId="2531817805" sldId="917"/>
            <ac:grpSpMk id="53" creationId="{A7144061-7E97-69FE-2A22-80E2369A9FF4}"/>
          </ac:grpSpMkLst>
        </pc:grpChg>
        <pc:grpChg chg="add mod">
          <ac:chgData name="Chittaranjan Hens" userId="6fc03958433e8a43" providerId="LiveId" clId="{0C1ED1CE-1CB3-4DA6-AE39-AC3775EC65DA}" dt="2023-12-13T08:03:59.997" v="387" actId="1076"/>
          <ac:grpSpMkLst>
            <pc:docMk/>
            <pc:sldMk cId="2531817805" sldId="917"/>
            <ac:grpSpMk id="57" creationId="{E34E4888-B514-1366-FB55-5F85F50F9F43}"/>
          </ac:grpSpMkLst>
        </pc:grpChg>
        <pc:grpChg chg="add mod">
          <ac:chgData name="Chittaranjan Hens" userId="6fc03958433e8a43" providerId="LiveId" clId="{0C1ED1CE-1CB3-4DA6-AE39-AC3775EC65DA}" dt="2023-12-13T08:03:59.997" v="387" actId="1076"/>
          <ac:grpSpMkLst>
            <pc:docMk/>
            <pc:sldMk cId="2531817805" sldId="917"/>
            <ac:grpSpMk id="58" creationId="{FFC8405B-2D9B-2043-A025-2D169CD3ECB4}"/>
          </ac:grpSpMkLst>
        </pc:grpChg>
        <pc:grpChg chg="mod">
          <ac:chgData name="Chittaranjan Hens" userId="6fc03958433e8a43" providerId="LiveId" clId="{0C1ED1CE-1CB3-4DA6-AE39-AC3775EC65DA}" dt="2023-12-13T07:52:07.222" v="294"/>
          <ac:grpSpMkLst>
            <pc:docMk/>
            <pc:sldMk cId="2531817805" sldId="917"/>
            <ac:grpSpMk id="59" creationId="{CBCE14F2-204B-A59D-7217-9E8A6F1DFEA8}"/>
          </ac:grpSpMkLst>
        </pc:grpChg>
        <pc:grpChg chg="add mod">
          <ac:chgData name="Chittaranjan Hens" userId="6fc03958433e8a43" providerId="LiveId" clId="{0C1ED1CE-1CB3-4DA6-AE39-AC3775EC65DA}" dt="2023-12-13T08:03:59.997" v="387" actId="1076"/>
          <ac:grpSpMkLst>
            <pc:docMk/>
            <pc:sldMk cId="2531817805" sldId="917"/>
            <ac:grpSpMk id="63" creationId="{4CE81209-A70E-A592-A1B4-2A780F23521D}"/>
          </ac:grpSpMkLst>
        </pc:grpChg>
        <pc:grpChg chg="mod">
          <ac:chgData name="Chittaranjan Hens" userId="6fc03958433e8a43" providerId="LiveId" clId="{0C1ED1CE-1CB3-4DA6-AE39-AC3775EC65DA}" dt="2023-12-13T07:52:08.252" v="295"/>
          <ac:grpSpMkLst>
            <pc:docMk/>
            <pc:sldMk cId="2531817805" sldId="917"/>
            <ac:grpSpMk id="64" creationId="{73E3943F-76E9-85FA-422B-4E24E068442E}"/>
          </ac:grpSpMkLst>
        </pc:grpChg>
        <pc:grpChg chg="add mod">
          <ac:chgData name="Chittaranjan Hens" userId="6fc03958433e8a43" providerId="LiveId" clId="{0C1ED1CE-1CB3-4DA6-AE39-AC3775EC65DA}" dt="2023-12-13T08:03:59.997" v="387" actId="1076"/>
          <ac:grpSpMkLst>
            <pc:docMk/>
            <pc:sldMk cId="2531817805" sldId="917"/>
            <ac:grpSpMk id="68" creationId="{12C00A46-7285-2AA1-A920-706E948832A8}"/>
          </ac:grpSpMkLst>
        </pc:grpChg>
        <pc:grpChg chg="mod">
          <ac:chgData name="Chittaranjan Hens" userId="6fc03958433e8a43" providerId="LiveId" clId="{0C1ED1CE-1CB3-4DA6-AE39-AC3775EC65DA}" dt="2023-12-13T07:52:08.456" v="296"/>
          <ac:grpSpMkLst>
            <pc:docMk/>
            <pc:sldMk cId="2531817805" sldId="917"/>
            <ac:grpSpMk id="69" creationId="{A4E06E2E-63F0-691B-EF75-76AFF5396EB1}"/>
          </ac:grpSpMkLst>
        </pc:grpChg>
        <pc:grpChg chg="add mod">
          <ac:chgData name="Chittaranjan Hens" userId="6fc03958433e8a43" providerId="LiveId" clId="{0C1ED1CE-1CB3-4DA6-AE39-AC3775EC65DA}" dt="2023-12-13T08:03:59.997" v="387" actId="1076"/>
          <ac:grpSpMkLst>
            <pc:docMk/>
            <pc:sldMk cId="2531817805" sldId="917"/>
            <ac:grpSpMk id="73" creationId="{4DDCB2D2-9FCD-A1E1-72C1-D87AED4887BC}"/>
          </ac:grpSpMkLst>
        </pc:grpChg>
        <pc:grpChg chg="mod">
          <ac:chgData name="Chittaranjan Hens" userId="6fc03958433e8a43" providerId="LiveId" clId="{0C1ED1CE-1CB3-4DA6-AE39-AC3775EC65DA}" dt="2023-12-13T07:53:10.145" v="307"/>
          <ac:grpSpMkLst>
            <pc:docMk/>
            <pc:sldMk cId="2531817805" sldId="917"/>
            <ac:grpSpMk id="74" creationId="{478273EB-E975-B70A-1E44-2CD1317E299C}"/>
          </ac:grpSpMkLst>
        </pc:grpChg>
        <pc:grpChg chg="add mod">
          <ac:chgData name="Chittaranjan Hens" userId="6fc03958433e8a43" providerId="LiveId" clId="{0C1ED1CE-1CB3-4DA6-AE39-AC3775EC65DA}" dt="2023-12-13T08:03:59.997" v="387" actId="1076"/>
          <ac:grpSpMkLst>
            <pc:docMk/>
            <pc:sldMk cId="2531817805" sldId="917"/>
            <ac:grpSpMk id="78" creationId="{C3845D79-DACA-7F97-7D60-038AADDDE6FD}"/>
          </ac:grpSpMkLst>
        </pc:grpChg>
        <pc:grpChg chg="mod">
          <ac:chgData name="Chittaranjan Hens" userId="6fc03958433e8a43" providerId="LiveId" clId="{0C1ED1CE-1CB3-4DA6-AE39-AC3775EC65DA}" dt="2023-12-13T07:53:26.242" v="312"/>
          <ac:grpSpMkLst>
            <pc:docMk/>
            <pc:sldMk cId="2531817805" sldId="917"/>
            <ac:grpSpMk id="79" creationId="{EDAD9159-C32E-9E3C-627F-69757A15D7F5}"/>
          </ac:grpSpMkLst>
        </pc:grpChg>
        <pc:cxnChg chg="add mod ord">
          <ac:chgData name="Chittaranjan Hens" userId="6fc03958433e8a43" providerId="LiveId" clId="{0C1ED1CE-1CB3-4DA6-AE39-AC3775EC65DA}" dt="2023-12-13T07:44:42.397" v="243" actId="167"/>
          <ac:cxnSpMkLst>
            <pc:docMk/>
            <pc:sldMk cId="2531817805" sldId="917"/>
            <ac:cxnSpMk id="6" creationId="{C415F8E0-1B49-A5AC-37A2-12E7B2ADEEA6}"/>
          </ac:cxnSpMkLst>
        </pc:cxnChg>
        <pc:cxnChg chg="mod">
          <ac:chgData name="Chittaranjan Hens" userId="6fc03958433e8a43" providerId="LiveId" clId="{0C1ED1CE-1CB3-4DA6-AE39-AC3775EC65DA}" dt="2023-12-13T07:45:06.375" v="245"/>
          <ac:cxnSpMkLst>
            <pc:docMk/>
            <pc:sldMk cId="2531817805" sldId="917"/>
            <ac:cxnSpMk id="12" creationId="{0D2E469D-7F30-2B68-1762-9B0830DB72E6}"/>
          </ac:cxnSpMkLst>
        </pc:cxnChg>
        <pc:cxnChg chg="mod">
          <ac:chgData name="Chittaranjan Hens" userId="6fc03958433e8a43" providerId="LiveId" clId="{0C1ED1CE-1CB3-4DA6-AE39-AC3775EC65DA}" dt="2023-12-13T07:45:13.268" v="247"/>
          <ac:cxnSpMkLst>
            <pc:docMk/>
            <pc:sldMk cId="2531817805" sldId="917"/>
            <ac:cxnSpMk id="16" creationId="{AA3EF214-A592-17AD-CCB5-91C59D495388}"/>
          </ac:cxnSpMkLst>
        </pc:cxnChg>
        <pc:cxnChg chg="add mod">
          <ac:chgData name="Chittaranjan Hens" userId="6fc03958433e8a43" providerId="LiveId" clId="{0C1ED1CE-1CB3-4DA6-AE39-AC3775EC65DA}" dt="2023-12-13T07:45:42.020" v="253" actId="164"/>
          <ac:cxnSpMkLst>
            <pc:docMk/>
            <pc:sldMk cId="2531817805" sldId="917"/>
            <ac:cxnSpMk id="19" creationId="{E91C6ADC-CC5D-2075-66F4-43C21C3EFBB5}"/>
          </ac:cxnSpMkLst>
        </pc:cxnChg>
        <pc:cxnChg chg="add mod">
          <ac:chgData name="Chittaranjan Hens" userId="6fc03958433e8a43" providerId="LiveId" clId="{0C1ED1CE-1CB3-4DA6-AE39-AC3775EC65DA}" dt="2023-12-13T07:45:42.020" v="253" actId="164"/>
          <ac:cxnSpMkLst>
            <pc:docMk/>
            <pc:sldMk cId="2531817805" sldId="917"/>
            <ac:cxnSpMk id="20" creationId="{1DB23C26-1153-BBA6-374A-CEEA80A3EBAD}"/>
          </ac:cxnSpMkLst>
        </pc:cxnChg>
        <pc:cxnChg chg="mod">
          <ac:chgData name="Chittaranjan Hens" userId="6fc03958433e8a43" providerId="LiveId" clId="{0C1ED1CE-1CB3-4DA6-AE39-AC3775EC65DA}" dt="2023-12-13T07:45:48.685" v="255"/>
          <ac:cxnSpMkLst>
            <pc:docMk/>
            <pc:sldMk cId="2531817805" sldId="917"/>
            <ac:cxnSpMk id="26" creationId="{748D218B-CFC5-983D-4043-FC04C4F300A5}"/>
          </ac:cxnSpMkLst>
        </pc:cxnChg>
        <pc:cxnChg chg="del mod">
          <ac:chgData name="Chittaranjan Hens" userId="6fc03958433e8a43" providerId="LiveId" clId="{0C1ED1CE-1CB3-4DA6-AE39-AC3775EC65DA}" dt="2023-12-13T07:45:57.731" v="257" actId="478"/>
          <ac:cxnSpMkLst>
            <pc:docMk/>
            <pc:sldMk cId="2531817805" sldId="917"/>
            <ac:cxnSpMk id="27" creationId="{B9E17EEF-CAB0-5AF5-643B-6C783E35F16F}"/>
          </ac:cxnSpMkLst>
        </pc:cxnChg>
        <pc:cxnChg chg="del mod">
          <ac:chgData name="Chittaranjan Hens" userId="6fc03958433e8a43" providerId="LiveId" clId="{0C1ED1CE-1CB3-4DA6-AE39-AC3775EC65DA}" dt="2023-12-13T07:45:57.731" v="257" actId="478"/>
          <ac:cxnSpMkLst>
            <pc:docMk/>
            <pc:sldMk cId="2531817805" sldId="917"/>
            <ac:cxnSpMk id="28" creationId="{F0E3F3F1-0DEA-763F-3AFB-4E3AEA7FFA47}"/>
          </ac:cxnSpMkLst>
        </pc:cxnChg>
        <pc:cxnChg chg="mod">
          <ac:chgData name="Chittaranjan Hens" userId="6fc03958433e8a43" providerId="LiveId" clId="{0C1ED1CE-1CB3-4DA6-AE39-AC3775EC65DA}" dt="2023-12-13T07:45:48.685" v="255"/>
          <ac:cxnSpMkLst>
            <pc:docMk/>
            <pc:sldMk cId="2531817805" sldId="917"/>
            <ac:cxnSpMk id="31" creationId="{E48A0296-5654-15B8-3606-5167A653ADE4}"/>
          </ac:cxnSpMkLst>
        </pc:cxnChg>
        <pc:cxnChg chg="mod">
          <ac:chgData name="Chittaranjan Hens" userId="6fc03958433e8a43" providerId="LiveId" clId="{0C1ED1CE-1CB3-4DA6-AE39-AC3775EC65DA}" dt="2023-12-13T07:45:48.685" v="255"/>
          <ac:cxnSpMkLst>
            <pc:docMk/>
            <pc:sldMk cId="2531817805" sldId="917"/>
            <ac:cxnSpMk id="34" creationId="{93B7759D-230E-84D4-C93A-DC361C491E91}"/>
          </ac:cxnSpMkLst>
        </pc:cxnChg>
        <pc:cxnChg chg="add del mod">
          <ac:chgData name="Chittaranjan Hens" userId="6fc03958433e8a43" providerId="LiveId" clId="{0C1ED1CE-1CB3-4DA6-AE39-AC3775EC65DA}" dt="2023-12-13T07:48:29.246" v="282" actId="478"/>
          <ac:cxnSpMkLst>
            <pc:docMk/>
            <pc:sldMk cId="2531817805" sldId="917"/>
            <ac:cxnSpMk id="39" creationId="{021B059C-FC77-9B11-BF1E-F339B9D39E14}"/>
          </ac:cxnSpMkLst>
        </pc:cxnChg>
        <pc:cxnChg chg="add del mod">
          <ac:chgData name="Chittaranjan Hens" userId="6fc03958433e8a43" providerId="LiveId" clId="{0C1ED1CE-1CB3-4DA6-AE39-AC3775EC65DA}" dt="2023-12-13T07:52:05.062" v="293" actId="478"/>
          <ac:cxnSpMkLst>
            <pc:docMk/>
            <pc:sldMk cId="2531817805" sldId="917"/>
            <ac:cxnSpMk id="47" creationId="{C2BE4DDC-3FC6-D0CC-7B03-5B10F2D35291}"/>
          </ac:cxnSpMkLst>
        </pc:cxnChg>
        <pc:cxnChg chg="add del mod">
          <ac:chgData name="Chittaranjan Hens" userId="6fc03958433e8a43" providerId="LiveId" clId="{0C1ED1CE-1CB3-4DA6-AE39-AC3775EC65DA}" dt="2023-12-13T07:52:05.062" v="293" actId="478"/>
          <ac:cxnSpMkLst>
            <pc:docMk/>
            <pc:sldMk cId="2531817805" sldId="917"/>
            <ac:cxnSpMk id="52" creationId="{B58154A3-6CB0-4F3B-BD98-559B95F21B3E}"/>
          </ac:cxnSpMkLst>
        </pc:cxnChg>
        <pc:cxnChg chg="add mod">
          <ac:chgData name="Chittaranjan Hens" userId="6fc03958433e8a43" providerId="LiveId" clId="{0C1ED1CE-1CB3-4DA6-AE39-AC3775EC65DA}" dt="2023-12-13T08:02:46.865" v="369" actId="404"/>
          <ac:cxnSpMkLst>
            <pc:docMk/>
            <pc:sldMk cId="2531817805" sldId="917"/>
            <ac:cxnSpMk id="56" creationId="{1F981FA2-2C5B-D5C6-ADF4-CBC426BF2B0E}"/>
          </ac:cxnSpMkLst>
        </pc:cxnChg>
        <pc:cxnChg chg="mod">
          <ac:chgData name="Chittaranjan Hens" userId="6fc03958433e8a43" providerId="LiveId" clId="{0C1ED1CE-1CB3-4DA6-AE39-AC3775EC65DA}" dt="2023-12-13T08:02:46.865" v="369" actId="404"/>
          <ac:cxnSpMkLst>
            <pc:docMk/>
            <pc:sldMk cId="2531817805" sldId="917"/>
            <ac:cxnSpMk id="60" creationId="{E94BCAE1-9CFF-5E4B-82F8-08E4C44F6BB6}"/>
          </ac:cxnSpMkLst>
        </pc:cxnChg>
        <pc:cxnChg chg="mod">
          <ac:chgData name="Chittaranjan Hens" userId="6fc03958433e8a43" providerId="LiveId" clId="{0C1ED1CE-1CB3-4DA6-AE39-AC3775EC65DA}" dt="2023-12-13T08:02:46.865" v="369" actId="404"/>
          <ac:cxnSpMkLst>
            <pc:docMk/>
            <pc:sldMk cId="2531817805" sldId="917"/>
            <ac:cxnSpMk id="65" creationId="{3F40FE15-BF89-E183-5930-B2DEB8187E29}"/>
          </ac:cxnSpMkLst>
        </pc:cxnChg>
        <pc:cxnChg chg="mod">
          <ac:chgData name="Chittaranjan Hens" userId="6fc03958433e8a43" providerId="LiveId" clId="{0C1ED1CE-1CB3-4DA6-AE39-AC3775EC65DA}" dt="2023-12-13T08:02:46.865" v="369" actId="404"/>
          <ac:cxnSpMkLst>
            <pc:docMk/>
            <pc:sldMk cId="2531817805" sldId="917"/>
            <ac:cxnSpMk id="70" creationId="{F4ADE0D2-5BAF-1ED0-FB28-987920277932}"/>
          </ac:cxnSpMkLst>
        </pc:cxnChg>
        <pc:cxnChg chg="mod">
          <ac:chgData name="Chittaranjan Hens" userId="6fc03958433e8a43" providerId="LiveId" clId="{0C1ED1CE-1CB3-4DA6-AE39-AC3775EC65DA}" dt="2023-12-13T08:02:46.865" v="369" actId="404"/>
          <ac:cxnSpMkLst>
            <pc:docMk/>
            <pc:sldMk cId="2531817805" sldId="917"/>
            <ac:cxnSpMk id="75" creationId="{AD247C6A-C605-991E-57AD-DC58B6DFED24}"/>
          </ac:cxnSpMkLst>
        </pc:cxnChg>
        <pc:cxnChg chg="mod">
          <ac:chgData name="Chittaranjan Hens" userId="6fc03958433e8a43" providerId="LiveId" clId="{0C1ED1CE-1CB3-4DA6-AE39-AC3775EC65DA}" dt="2023-12-13T08:02:46.865" v="369" actId="404"/>
          <ac:cxnSpMkLst>
            <pc:docMk/>
            <pc:sldMk cId="2531817805" sldId="917"/>
            <ac:cxnSpMk id="80" creationId="{1545FED7-49D7-D7B0-494A-176E3A770F3E}"/>
          </ac:cxnSpMkLst>
        </pc:cxnChg>
      </pc:sldChg>
      <pc:sldChg chg="addSp delSp modSp add mod ord modAnim">
        <pc:chgData name="Chittaranjan Hens" userId="6fc03958433e8a43" providerId="LiveId" clId="{0C1ED1CE-1CB3-4DA6-AE39-AC3775EC65DA}" dt="2023-12-14T06:54:08.560" v="1026" actId="20577"/>
        <pc:sldMkLst>
          <pc:docMk/>
          <pc:sldMk cId="3406660896" sldId="918"/>
        </pc:sldMkLst>
        <pc:spChg chg="add del mod">
          <ac:chgData name="Chittaranjan Hens" userId="6fc03958433e8a43" providerId="LiveId" clId="{0C1ED1CE-1CB3-4DA6-AE39-AC3775EC65DA}" dt="2023-12-13T08:04:49.441" v="391"/>
          <ac:spMkLst>
            <pc:docMk/>
            <pc:sldMk cId="3406660896" sldId="918"/>
            <ac:spMk id="2" creationId="{73AC1D63-8E74-E0FF-A4C2-E98FCE48EE72}"/>
          </ac:spMkLst>
        </pc:spChg>
        <pc:spChg chg="add mod">
          <ac:chgData name="Chittaranjan Hens" userId="6fc03958433e8a43" providerId="LiveId" clId="{0C1ED1CE-1CB3-4DA6-AE39-AC3775EC65DA}" dt="2023-12-13T11:36:52.164" v="483" actId="164"/>
          <ac:spMkLst>
            <pc:docMk/>
            <pc:sldMk cId="3406660896" sldId="918"/>
            <ac:spMk id="3" creationId="{D80E720D-EA2F-F869-83C9-9486AFFE97E0}"/>
          </ac:spMkLst>
        </pc:spChg>
        <pc:spChg chg="mod">
          <ac:chgData name="Chittaranjan Hens" userId="6fc03958433e8a43" providerId="LiveId" clId="{0C1ED1CE-1CB3-4DA6-AE39-AC3775EC65DA}" dt="2023-12-13T08:05:40.291" v="405" actId="20577"/>
          <ac:spMkLst>
            <pc:docMk/>
            <pc:sldMk cId="3406660896" sldId="918"/>
            <ac:spMk id="28" creationId="{BD1C24D1-3435-41C7-8069-C79D5D4AB32E}"/>
          </ac:spMkLst>
        </pc:spChg>
        <pc:spChg chg="mod">
          <ac:chgData name="Chittaranjan Hens" userId="6fc03958433e8a43" providerId="LiveId" clId="{0C1ED1CE-1CB3-4DA6-AE39-AC3775EC65DA}" dt="2023-12-13T08:05:43.560" v="406" actId="20577"/>
          <ac:spMkLst>
            <pc:docMk/>
            <pc:sldMk cId="3406660896" sldId="918"/>
            <ac:spMk id="29" creationId="{3A565B3A-0AE9-8627-8F03-290060837CF9}"/>
          </ac:spMkLst>
        </pc:spChg>
        <pc:spChg chg="mod">
          <ac:chgData name="Chittaranjan Hens" userId="6fc03958433e8a43" providerId="LiveId" clId="{0C1ED1CE-1CB3-4DA6-AE39-AC3775EC65DA}" dt="2023-12-13T08:06:07.776" v="409" actId="20577"/>
          <ac:spMkLst>
            <pc:docMk/>
            <pc:sldMk cId="3406660896" sldId="918"/>
            <ac:spMk id="39" creationId="{27CE8C47-126E-F0F6-3424-9527FB97ECA4}"/>
          </ac:spMkLst>
        </pc:spChg>
        <pc:spChg chg="mod">
          <ac:chgData name="Chittaranjan Hens" userId="6fc03958433e8a43" providerId="LiveId" clId="{0C1ED1CE-1CB3-4DA6-AE39-AC3775EC65DA}" dt="2023-12-13T08:06:10" v="410" actId="20577"/>
          <ac:spMkLst>
            <pc:docMk/>
            <pc:sldMk cId="3406660896" sldId="918"/>
            <ac:spMk id="40" creationId="{7B98E2A9-66B4-F624-986D-ACE4CCA2A12E}"/>
          </ac:spMkLst>
        </pc:spChg>
        <pc:spChg chg="mod">
          <ac:chgData name="Chittaranjan Hens" userId="6fc03958433e8a43" providerId="LiveId" clId="{0C1ED1CE-1CB3-4DA6-AE39-AC3775EC65DA}" dt="2023-12-13T08:06:23.110" v="413" actId="20577"/>
          <ac:spMkLst>
            <pc:docMk/>
            <pc:sldMk cId="3406660896" sldId="918"/>
            <ac:spMk id="44" creationId="{94D02CB6-E948-A2CB-3FDE-24C07803923F}"/>
          </ac:spMkLst>
        </pc:spChg>
        <pc:spChg chg="mod">
          <ac:chgData name="Chittaranjan Hens" userId="6fc03958433e8a43" providerId="LiveId" clId="{0C1ED1CE-1CB3-4DA6-AE39-AC3775EC65DA}" dt="2023-12-13T08:06:32.186" v="414" actId="20577"/>
          <ac:spMkLst>
            <pc:docMk/>
            <pc:sldMk cId="3406660896" sldId="918"/>
            <ac:spMk id="45" creationId="{3F6A0811-27EE-9FDA-57B2-712DC600A289}"/>
          </ac:spMkLst>
        </pc:spChg>
        <pc:spChg chg="mod">
          <ac:chgData name="Chittaranjan Hens" userId="6fc03958433e8a43" providerId="LiveId" clId="{0C1ED1CE-1CB3-4DA6-AE39-AC3775EC65DA}" dt="2023-12-13T08:07:02.220" v="420"/>
          <ac:spMkLst>
            <pc:docMk/>
            <pc:sldMk cId="3406660896" sldId="918"/>
            <ac:spMk id="49" creationId="{816980CC-7A2A-87E1-6538-9080975D3028}"/>
          </ac:spMkLst>
        </pc:spChg>
        <pc:spChg chg="mod">
          <ac:chgData name="Chittaranjan Hens" userId="6fc03958433e8a43" providerId="LiveId" clId="{0C1ED1CE-1CB3-4DA6-AE39-AC3775EC65DA}" dt="2023-12-13T08:07:07.250" v="422" actId="20577"/>
          <ac:spMkLst>
            <pc:docMk/>
            <pc:sldMk cId="3406660896" sldId="918"/>
            <ac:spMk id="50" creationId="{215FFDC7-0587-FCDF-0F53-F35DFD2F28F5}"/>
          </ac:spMkLst>
        </pc:spChg>
        <pc:spChg chg="add mod">
          <ac:chgData name="Chittaranjan Hens" userId="6fc03958433e8a43" providerId="LiveId" clId="{0C1ED1CE-1CB3-4DA6-AE39-AC3775EC65DA}" dt="2023-12-13T11:37:06.440" v="486" actId="1076"/>
          <ac:spMkLst>
            <pc:docMk/>
            <pc:sldMk cId="3406660896" sldId="918"/>
            <ac:spMk id="51" creationId="{97E7B8B6-8265-B15E-E3D7-D143CE01D534}"/>
          </ac:spMkLst>
        </pc:spChg>
        <pc:spChg chg="add mod">
          <ac:chgData name="Chittaranjan Hens" userId="6fc03958433e8a43" providerId="LiveId" clId="{0C1ED1CE-1CB3-4DA6-AE39-AC3775EC65DA}" dt="2023-12-13T11:37:06.440" v="486" actId="1076"/>
          <ac:spMkLst>
            <pc:docMk/>
            <pc:sldMk cId="3406660896" sldId="918"/>
            <ac:spMk id="52" creationId="{3634DC2E-830F-B52E-0B4B-6261FEEDA0E0}"/>
          </ac:spMkLst>
        </pc:spChg>
        <pc:spChg chg="mod">
          <ac:chgData name="Chittaranjan Hens" userId="6fc03958433e8a43" providerId="LiveId" clId="{0C1ED1CE-1CB3-4DA6-AE39-AC3775EC65DA}" dt="2023-12-13T11:37:06.440" v="486" actId="1076"/>
          <ac:spMkLst>
            <pc:docMk/>
            <pc:sldMk cId="3406660896" sldId="918"/>
            <ac:spMk id="83" creationId="{BBA7B57D-3FDB-A0C8-59B8-46464A87DE18}"/>
          </ac:spMkLst>
        </pc:spChg>
        <pc:spChg chg="mod">
          <ac:chgData name="Chittaranjan Hens" userId="6fc03958433e8a43" providerId="LiveId" clId="{0C1ED1CE-1CB3-4DA6-AE39-AC3775EC65DA}" dt="2023-12-13T11:37:06.440" v="486" actId="1076"/>
          <ac:spMkLst>
            <pc:docMk/>
            <pc:sldMk cId="3406660896" sldId="918"/>
            <ac:spMk id="84" creationId="{8A48C36D-886D-E551-08C7-E38AE9ED86E1}"/>
          </ac:spMkLst>
        </pc:spChg>
        <pc:spChg chg="mod">
          <ac:chgData name="Chittaranjan Hens" userId="6fc03958433e8a43" providerId="LiveId" clId="{0C1ED1CE-1CB3-4DA6-AE39-AC3775EC65DA}" dt="2023-12-13T11:37:06.440" v="486" actId="1076"/>
          <ac:spMkLst>
            <pc:docMk/>
            <pc:sldMk cId="3406660896" sldId="918"/>
            <ac:spMk id="85" creationId="{52A0D7FE-D981-7322-EC6D-E424DF6BAB7B}"/>
          </ac:spMkLst>
        </pc:spChg>
        <pc:spChg chg="mod">
          <ac:chgData name="Chittaranjan Hens" userId="6fc03958433e8a43" providerId="LiveId" clId="{0C1ED1CE-1CB3-4DA6-AE39-AC3775EC65DA}" dt="2023-12-13T11:37:06.440" v="486" actId="1076"/>
          <ac:spMkLst>
            <pc:docMk/>
            <pc:sldMk cId="3406660896" sldId="918"/>
            <ac:spMk id="86" creationId="{14A71748-F6E6-96EC-445F-B30D6E48841A}"/>
          </ac:spMkLst>
        </pc:spChg>
        <pc:spChg chg="mod">
          <ac:chgData name="Chittaranjan Hens" userId="6fc03958433e8a43" providerId="LiveId" clId="{0C1ED1CE-1CB3-4DA6-AE39-AC3775EC65DA}" dt="2023-12-14T06:54:08.560" v="1026" actId="20577"/>
          <ac:spMkLst>
            <pc:docMk/>
            <pc:sldMk cId="3406660896" sldId="918"/>
            <ac:spMk id="87" creationId="{978E94CE-1D66-66E5-F34C-78F8A5E3F62C}"/>
          </ac:spMkLst>
        </pc:spChg>
        <pc:spChg chg="mod">
          <ac:chgData name="Chittaranjan Hens" userId="6fc03958433e8a43" providerId="LiveId" clId="{0C1ED1CE-1CB3-4DA6-AE39-AC3775EC65DA}" dt="2023-12-13T11:37:06.440" v="486" actId="1076"/>
          <ac:spMkLst>
            <pc:docMk/>
            <pc:sldMk cId="3406660896" sldId="918"/>
            <ac:spMk id="88" creationId="{F6689CB4-2767-9CC7-65C7-656FE25B2603}"/>
          </ac:spMkLst>
        </pc:spChg>
        <pc:spChg chg="add mod">
          <ac:chgData name="Chittaranjan Hens" userId="6fc03958433e8a43" providerId="LiveId" clId="{0C1ED1CE-1CB3-4DA6-AE39-AC3775EC65DA}" dt="2023-12-13T11:49:57.159" v="761" actId="207"/>
          <ac:spMkLst>
            <pc:docMk/>
            <pc:sldMk cId="3406660896" sldId="918"/>
            <ac:spMk id="92" creationId="{E36566BD-71F2-5947-878C-D3BD826D33B0}"/>
          </ac:spMkLst>
        </pc:spChg>
        <pc:spChg chg="add mod">
          <ac:chgData name="Chittaranjan Hens" userId="6fc03958433e8a43" providerId="LiveId" clId="{0C1ED1CE-1CB3-4DA6-AE39-AC3775EC65DA}" dt="2023-12-13T11:53:26.805" v="808" actId="113"/>
          <ac:spMkLst>
            <pc:docMk/>
            <pc:sldMk cId="3406660896" sldId="918"/>
            <ac:spMk id="95" creationId="{2FD599BC-4978-2C42-F95B-7A97A95E1D81}"/>
          </ac:spMkLst>
        </pc:spChg>
        <pc:spChg chg="add mod">
          <ac:chgData name="Chittaranjan Hens" userId="6fc03958433e8a43" providerId="LiveId" clId="{0C1ED1CE-1CB3-4DA6-AE39-AC3775EC65DA}" dt="2023-12-13T11:49:16.026" v="753" actId="1076"/>
          <ac:spMkLst>
            <pc:docMk/>
            <pc:sldMk cId="3406660896" sldId="918"/>
            <ac:spMk id="97" creationId="{9593E240-4B1F-E0B6-C43D-4B97929BBF3A}"/>
          </ac:spMkLst>
        </pc:spChg>
        <pc:spChg chg="add mod">
          <ac:chgData name="Chittaranjan Hens" userId="6fc03958433e8a43" providerId="LiveId" clId="{0C1ED1CE-1CB3-4DA6-AE39-AC3775EC65DA}" dt="2023-12-13T11:53:03.294" v="801" actId="1076"/>
          <ac:spMkLst>
            <pc:docMk/>
            <pc:sldMk cId="3406660896" sldId="918"/>
            <ac:spMk id="98" creationId="{07630412-2A4F-C364-9BD1-CC31A48F23CD}"/>
          </ac:spMkLst>
        </pc:spChg>
        <pc:grpChg chg="add mod">
          <ac:chgData name="Chittaranjan Hens" userId="6fc03958433e8a43" providerId="LiveId" clId="{0C1ED1CE-1CB3-4DA6-AE39-AC3775EC65DA}" dt="2023-12-13T11:37:06.440" v="486" actId="1076"/>
          <ac:grpSpMkLst>
            <pc:docMk/>
            <pc:sldMk cId="3406660896" sldId="918"/>
            <ac:grpSpMk id="10" creationId="{E0F99531-41FC-A996-1302-A13D069CED5B}"/>
          </ac:grpSpMkLst>
        </pc:grpChg>
        <pc:grpChg chg="del">
          <ac:chgData name="Chittaranjan Hens" userId="6fc03958433e8a43" providerId="LiveId" clId="{0C1ED1CE-1CB3-4DA6-AE39-AC3775EC65DA}" dt="2023-12-13T11:36:45.874" v="482" actId="478"/>
          <ac:grpSpMkLst>
            <pc:docMk/>
            <pc:sldMk cId="3406660896" sldId="918"/>
            <ac:grpSpMk id="21" creationId="{53EC4F70-05E6-CB7E-C741-A924E2B838E6}"/>
          </ac:grpSpMkLst>
        </pc:grpChg>
        <pc:grpChg chg="mod">
          <ac:chgData name="Chittaranjan Hens" userId="6fc03958433e8a43" providerId="LiveId" clId="{0C1ED1CE-1CB3-4DA6-AE39-AC3775EC65DA}" dt="2023-12-13T11:36:52.164" v="483" actId="164"/>
          <ac:grpSpMkLst>
            <pc:docMk/>
            <pc:sldMk cId="3406660896" sldId="918"/>
            <ac:grpSpMk id="22" creationId="{92D99DC3-EE30-8993-3B16-DBF08BBEBD90}"/>
          </ac:grpSpMkLst>
        </pc:grpChg>
        <pc:grpChg chg="mod">
          <ac:chgData name="Chittaranjan Hens" userId="6fc03958433e8a43" providerId="LiveId" clId="{0C1ED1CE-1CB3-4DA6-AE39-AC3775EC65DA}" dt="2023-12-13T08:05:35.037" v="403"/>
          <ac:grpSpMkLst>
            <pc:docMk/>
            <pc:sldMk cId="3406660896" sldId="918"/>
            <ac:grpSpMk id="25" creationId="{2CF9784A-7AA7-EC7A-85BA-00A5B10367A0}"/>
          </ac:grpSpMkLst>
        </pc:grpChg>
        <pc:grpChg chg="add mod">
          <ac:chgData name="Chittaranjan Hens" userId="6fc03958433e8a43" providerId="LiveId" clId="{0C1ED1CE-1CB3-4DA6-AE39-AC3775EC65DA}" dt="2023-12-13T11:37:06.440" v="486" actId="1076"/>
          <ac:grpSpMkLst>
            <pc:docMk/>
            <pc:sldMk cId="3406660896" sldId="918"/>
            <ac:grpSpMk id="30" creationId="{1D90C588-F46F-E884-C45E-E2CF818E0259}"/>
          </ac:grpSpMkLst>
        </pc:grpChg>
        <pc:grpChg chg="mod">
          <ac:chgData name="Chittaranjan Hens" userId="6fc03958433e8a43" providerId="LiveId" clId="{0C1ED1CE-1CB3-4DA6-AE39-AC3775EC65DA}" dt="2023-12-13T08:05:51.955" v="407"/>
          <ac:grpSpMkLst>
            <pc:docMk/>
            <pc:sldMk cId="3406660896" sldId="918"/>
            <ac:grpSpMk id="37" creationId="{2D28B1E5-4B72-6D68-A06B-F8336FAE4336}"/>
          </ac:grpSpMkLst>
        </pc:grpChg>
        <pc:grpChg chg="add mod">
          <ac:chgData name="Chittaranjan Hens" userId="6fc03958433e8a43" providerId="LiveId" clId="{0C1ED1CE-1CB3-4DA6-AE39-AC3775EC65DA}" dt="2023-12-13T11:37:06.440" v="486" actId="1076"/>
          <ac:grpSpMkLst>
            <pc:docMk/>
            <pc:sldMk cId="3406660896" sldId="918"/>
            <ac:grpSpMk id="41" creationId="{53C61ADC-535C-E300-1155-675F34195C2A}"/>
          </ac:grpSpMkLst>
        </pc:grpChg>
        <pc:grpChg chg="mod">
          <ac:chgData name="Chittaranjan Hens" userId="6fc03958433e8a43" providerId="LiveId" clId="{0C1ED1CE-1CB3-4DA6-AE39-AC3775EC65DA}" dt="2023-12-13T08:06:17.551" v="411"/>
          <ac:grpSpMkLst>
            <pc:docMk/>
            <pc:sldMk cId="3406660896" sldId="918"/>
            <ac:grpSpMk id="42" creationId="{FCC2A4B3-E708-0B03-7FE8-FC821E5A507E}"/>
          </ac:grpSpMkLst>
        </pc:grpChg>
        <pc:grpChg chg="add mod">
          <ac:chgData name="Chittaranjan Hens" userId="6fc03958433e8a43" providerId="LiveId" clId="{0C1ED1CE-1CB3-4DA6-AE39-AC3775EC65DA}" dt="2023-12-13T11:37:06.440" v="486" actId="1076"/>
          <ac:grpSpMkLst>
            <pc:docMk/>
            <pc:sldMk cId="3406660896" sldId="918"/>
            <ac:grpSpMk id="46" creationId="{CCCDDED4-5415-5EA9-E906-0875F3B0BF3F}"/>
          </ac:grpSpMkLst>
        </pc:grpChg>
        <pc:grpChg chg="mod">
          <ac:chgData name="Chittaranjan Hens" userId="6fc03958433e8a43" providerId="LiveId" clId="{0C1ED1CE-1CB3-4DA6-AE39-AC3775EC65DA}" dt="2023-12-13T08:07:02.220" v="420"/>
          <ac:grpSpMkLst>
            <pc:docMk/>
            <pc:sldMk cId="3406660896" sldId="918"/>
            <ac:grpSpMk id="47" creationId="{B803511C-259B-1D1C-5DE7-EFDBC841DC54}"/>
          </ac:grpSpMkLst>
        </pc:grpChg>
        <pc:grpChg chg="mod">
          <ac:chgData name="Chittaranjan Hens" userId="6fc03958433e8a43" providerId="LiveId" clId="{0C1ED1CE-1CB3-4DA6-AE39-AC3775EC65DA}" dt="2023-12-13T11:37:06.440" v="486" actId="1076"/>
          <ac:grpSpMkLst>
            <pc:docMk/>
            <pc:sldMk cId="3406660896" sldId="918"/>
            <ac:grpSpMk id="57" creationId="{E34E4888-B514-1366-FB55-5F85F50F9F43}"/>
          </ac:grpSpMkLst>
        </pc:grpChg>
        <pc:grpChg chg="mod">
          <ac:chgData name="Chittaranjan Hens" userId="6fc03958433e8a43" providerId="LiveId" clId="{0C1ED1CE-1CB3-4DA6-AE39-AC3775EC65DA}" dt="2023-12-13T11:37:06.440" v="486" actId="1076"/>
          <ac:grpSpMkLst>
            <pc:docMk/>
            <pc:sldMk cId="3406660896" sldId="918"/>
            <ac:grpSpMk id="58" creationId="{FFC8405B-2D9B-2043-A025-2D169CD3ECB4}"/>
          </ac:grpSpMkLst>
        </pc:grpChg>
        <pc:grpChg chg="mod">
          <ac:chgData name="Chittaranjan Hens" userId="6fc03958433e8a43" providerId="LiveId" clId="{0C1ED1CE-1CB3-4DA6-AE39-AC3775EC65DA}" dt="2023-12-13T11:37:06.440" v="486" actId="1076"/>
          <ac:grpSpMkLst>
            <pc:docMk/>
            <pc:sldMk cId="3406660896" sldId="918"/>
            <ac:grpSpMk id="63" creationId="{4CE81209-A70E-A592-A1B4-2A780F23521D}"/>
          </ac:grpSpMkLst>
        </pc:grpChg>
        <pc:grpChg chg="mod">
          <ac:chgData name="Chittaranjan Hens" userId="6fc03958433e8a43" providerId="LiveId" clId="{0C1ED1CE-1CB3-4DA6-AE39-AC3775EC65DA}" dt="2023-12-13T11:37:06.440" v="486" actId="1076"/>
          <ac:grpSpMkLst>
            <pc:docMk/>
            <pc:sldMk cId="3406660896" sldId="918"/>
            <ac:grpSpMk id="68" creationId="{12C00A46-7285-2AA1-A920-706E948832A8}"/>
          </ac:grpSpMkLst>
        </pc:grpChg>
        <pc:grpChg chg="mod">
          <ac:chgData name="Chittaranjan Hens" userId="6fc03958433e8a43" providerId="LiveId" clId="{0C1ED1CE-1CB3-4DA6-AE39-AC3775EC65DA}" dt="2023-12-13T11:37:06.440" v="486" actId="1076"/>
          <ac:grpSpMkLst>
            <pc:docMk/>
            <pc:sldMk cId="3406660896" sldId="918"/>
            <ac:grpSpMk id="73" creationId="{4DDCB2D2-9FCD-A1E1-72C1-D87AED4887BC}"/>
          </ac:grpSpMkLst>
        </pc:grpChg>
        <pc:grpChg chg="mod">
          <ac:chgData name="Chittaranjan Hens" userId="6fc03958433e8a43" providerId="LiveId" clId="{0C1ED1CE-1CB3-4DA6-AE39-AC3775EC65DA}" dt="2023-12-13T11:37:06.440" v="486" actId="1076"/>
          <ac:grpSpMkLst>
            <pc:docMk/>
            <pc:sldMk cId="3406660896" sldId="918"/>
            <ac:grpSpMk id="78" creationId="{C3845D79-DACA-7F97-7D60-038AADDDE6FD}"/>
          </ac:grpSpMkLst>
        </pc:grpChg>
        <pc:grpChg chg="add mod">
          <ac:chgData name="Chittaranjan Hens" userId="6fc03958433e8a43" providerId="LiveId" clId="{0C1ED1CE-1CB3-4DA6-AE39-AC3775EC65DA}" dt="2023-12-13T11:53:05.479" v="802" actId="1076"/>
          <ac:grpSpMkLst>
            <pc:docMk/>
            <pc:sldMk cId="3406660896" sldId="918"/>
            <ac:grpSpMk id="93" creationId="{6C7FF5EA-C5A2-7031-4571-666F7AAE97AF}"/>
          </ac:grpSpMkLst>
        </pc:grpChg>
        <pc:picChg chg="add del mod">
          <ac:chgData name="Chittaranjan Hens" userId="6fc03958433e8a43" providerId="LiveId" clId="{0C1ED1CE-1CB3-4DA6-AE39-AC3775EC65DA}" dt="2023-12-13T11:51:57.849" v="783" actId="478"/>
          <ac:picMkLst>
            <pc:docMk/>
            <pc:sldMk cId="3406660896" sldId="918"/>
            <ac:picMk id="91" creationId="{00440461-F201-E82B-9378-65E5A69F79B5}"/>
          </ac:picMkLst>
        </pc:picChg>
        <pc:cxnChg chg="add mod">
          <ac:chgData name="Chittaranjan Hens" userId="6fc03958433e8a43" providerId="LiveId" clId="{0C1ED1CE-1CB3-4DA6-AE39-AC3775EC65DA}" dt="2023-12-13T11:36:52.164" v="483" actId="164"/>
          <ac:cxnSpMkLst>
            <pc:docMk/>
            <pc:sldMk cId="3406660896" sldId="918"/>
            <ac:cxnSpMk id="5" creationId="{3AE4D8A0-6EBD-FBDC-5FA8-F69988D99D7D}"/>
          </ac:cxnSpMkLst>
        </pc:cxnChg>
        <pc:cxnChg chg="mod">
          <ac:chgData name="Chittaranjan Hens" userId="6fc03958433e8a43" providerId="LiveId" clId="{0C1ED1CE-1CB3-4DA6-AE39-AC3775EC65DA}" dt="2023-12-13T08:05:43.560" v="406" actId="20577"/>
          <ac:cxnSpMkLst>
            <pc:docMk/>
            <pc:sldMk cId="3406660896" sldId="918"/>
            <ac:cxnSpMk id="27" creationId="{76F0403C-4132-7041-49F6-A4B01BE8B6FC}"/>
          </ac:cxnSpMkLst>
        </pc:cxnChg>
        <pc:cxnChg chg="mod">
          <ac:chgData name="Chittaranjan Hens" userId="6fc03958433e8a43" providerId="LiveId" clId="{0C1ED1CE-1CB3-4DA6-AE39-AC3775EC65DA}" dt="2023-12-13T08:06:10" v="410" actId="20577"/>
          <ac:cxnSpMkLst>
            <pc:docMk/>
            <pc:sldMk cId="3406660896" sldId="918"/>
            <ac:cxnSpMk id="38" creationId="{51DDA289-1176-F1D0-D6EC-5AE7988209D2}"/>
          </ac:cxnSpMkLst>
        </pc:cxnChg>
        <pc:cxnChg chg="mod">
          <ac:chgData name="Chittaranjan Hens" userId="6fc03958433e8a43" providerId="LiveId" clId="{0C1ED1CE-1CB3-4DA6-AE39-AC3775EC65DA}" dt="2023-12-13T08:06:32.186" v="414" actId="20577"/>
          <ac:cxnSpMkLst>
            <pc:docMk/>
            <pc:sldMk cId="3406660896" sldId="918"/>
            <ac:cxnSpMk id="43" creationId="{ACF02713-0DBE-DF2A-A06D-B85A654C5439}"/>
          </ac:cxnSpMkLst>
        </pc:cxnChg>
        <pc:cxnChg chg="mod">
          <ac:chgData name="Chittaranjan Hens" userId="6fc03958433e8a43" providerId="LiveId" clId="{0C1ED1CE-1CB3-4DA6-AE39-AC3775EC65DA}" dt="2023-12-13T08:07:07.250" v="422" actId="20577"/>
          <ac:cxnSpMkLst>
            <pc:docMk/>
            <pc:sldMk cId="3406660896" sldId="918"/>
            <ac:cxnSpMk id="48" creationId="{C895CE6E-FA8E-9887-2C51-DD4822C89737}"/>
          </ac:cxnSpMkLst>
        </pc:cxnChg>
      </pc:sldChg>
      <pc:sldChg chg="addSp delSp modSp new mod ord">
        <pc:chgData name="Chittaranjan Hens" userId="6fc03958433e8a43" providerId="LiveId" clId="{0C1ED1CE-1CB3-4DA6-AE39-AC3775EC65DA}" dt="2023-12-14T07:39:40.166" v="1173"/>
        <pc:sldMkLst>
          <pc:docMk/>
          <pc:sldMk cId="2738184304" sldId="919"/>
        </pc:sldMkLst>
        <pc:spChg chg="del">
          <ac:chgData name="Chittaranjan Hens" userId="6fc03958433e8a43" providerId="LiveId" clId="{0C1ED1CE-1CB3-4DA6-AE39-AC3775EC65DA}" dt="2023-12-13T11:55:24.297" v="812" actId="478"/>
          <ac:spMkLst>
            <pc:docMk/>
            <pc:sldMk cId="2738184304" sldId="919"/>
            <ac:spMk id="2" creationId="{8513DE8A-FC7B-A8C7-E874-358293B80D24}"/>
          </ac:spMkLst>
        </pc:spChg>
        <pc:spChg chg="del">
          <ac:chgData name="Chittaranjan Hens" userId="6fc03958433e8a43" providerId="LiveId" clId="{0C1ED1CE-1CB3-4DA6-AE39-AC3775EC65DA}" dt="2023-12-13T11:55:25.271" v="813" actId="478"/>
          <ac:spMkLst>
            <pc:docMk/>
            <pc:sldMk cId="2738184304" sldId="919"/>
            <ac:spMk id="3" creationId="{7A1B5842-74A9-8666-6D70-87EFEEF3C9D0}"/>
          </ac:spMkLst>
        </pc:spChg>
        <pc:spChg chg="add mod">
          <ac:chgData name="Chittaranjan Hens" userId="6fc03958433e8a43" providerId="LiveId" clId="{0C1ED1CE-1CB3-4DA6-AE39-AC3775EC65DA}" dt="2023-12-13T11:56:06.687" v="825"/>
          <ac:spMkLst>
            <pc:docMk/>
            <pc:sldMk cId="2738184304" sldId="919"/>
            <ac:spMk id="5" creationId="{EB40FFB8-FC2E-BC58-01FB-46F0AE5D15CA}"/>
          </ac:spMkLst>
        </pc:spChg>
        <pc:spChg chg="add mod">
          <ac:chgData name="Chittaranjan Hens" userId="6fc03958433e8a43" providerId="LiveId" clId="{0C1ED1CE-1CB3-4DA6-AE39-AC3775EC65DA}" dt="2023-12-13T11:56:45.860" v="839" actId="1076"/>
          <ac:spMkLst>
            <pc:docMk/>
            <pc:sldMk cId="2738184304" sldId="919"/>
            <ac:spMk id="9" creationId="{4DB30DF1-F2D6-57BA-4549-A0BD40D570D4}"/>
          </ac:spMkLst>
        </pc:spChg>
        <pc:spChg chg="add mod">
          <ac:chgData name="Chittaranjan Hens" userId="6fc03958433e8a43" providerId="LiveId" clId="{0C1ED1CE-1CB3-4DA6-AE39-AC3775EC65DA}" dt="2023-12-13T11:59:22.033" v="851" actId="164"/>
          <ac:spMkLst>
            <pc:docMk/>
            <pc:sldMk cId="2738184304" sldId="919"/>
            <ac:spMk id="10" creationId="{59E0CC4D-6773-A4DF-59D1-9A4F960BD233}"/>
          </ac:spMkLst>
        </pc:spChg>
        <pc:grpChg chg="add mod">
          <ac:chgData name="Chittaranjan Hens" userId="6fc03958433e8a43" providerId="LiveId" clId="{0C1ED1CE-1CB3-4DA6-AE39-AC3775EC65DA}" dt="2023-12-14T06:49:40.662" v="1024" actId="14100"/>
          <ac:grpSpMkLst>
            <pc:docMk/>
            <pc:sldMk cId="2738184304" sldId="919"/>
            <ac:grpSpMk id="11" creationId="{699C89B7-72B5-674A-3BF8-3FB7FE756DF5}"/>
          </ac:grpSpMkLst>
        </pc:grpChg>
        <pc:picChg chg="add mod">
          <ac:chgData name="Chittaranjan Hens" userId="6fc03958433e8a43" providerId="LiveId" clId="{0C1ED1CE-1CB3-4DA6-AE39-AC3775EC65DA}" dt="2023-12-13T11:59:26.591" v="853" actId="1076"/>
          <ac:picMkLst>
            <pc:docMk/>
            <pc:sldMk cId="2738184304" sldId="919"/>
            <ac:picMk id="7" creationId="{6E342960-E298-04C5-E46B-4E81ACF56DA2}"/>
          </ac:picMkLst>
        </pc:picChg>
      </pc:sldChg>
      <pc:sldChg chg="addSp modSp add mod">
        <pc:chgData name="Chittaranjan Hens" userId="6fc03958433e8a43" providerId="LiveId" clId="{0C1ED1CE-1CB3-4DA6-AE39-AC3775EC65DA}" dt="2023-12-14T05:13:21.831" v="857" actId="1076"/>
        <pc:sldMkLst>
          <pc:docMk/>
          <pc:sldMk cId="2959058323" sldId="920"/>
        </pc:sldMkLst>
        <pc:spChg chg="add mod">
          <ac:chgData name="Chittaranjan Hens" userId="6fc03958433e8a43" providerId="LiveId" clId="{0C1ED1CE-1CB3-4DA6-AE39-AC3775EC65DA}" dt="2023-12-14T05:13:21.831" v="857" actId="1076"/>
          <ac:spMkLst>
            <pc:docMk/>
            <pc:sldMk cId="2959058323" sldId="920"/>
            <ac:spMk id="4" creationId="{5E407DBC-BD11-1FD0-91E7-A0E06728F209}"/>
          </ac:spMkLst>
        </pc:spChg>
      </pc:sldChg>
      <pc:sldChg chg="delSp add mod">
        <pc:chgData name="Chittaranjan Hens" userId="6fc03958433e8a43" providerId="LiveId" clId="{0C1ED1CE-1CB3-4DA6-AE39-AC3775EC65DA}" dt="2023-12-14T05:13:27.408" v="859" actId="478"/>
        <pc:sldMkLst>
          <pc:docMk/>
          <pc:sldMk cId="346923933" sldId="921"/>
        </pc:sldMkLst>
        <pc:spChg chg="del">
          <ac:chgData name="Chittaranjan Hens" userId="6fc03958433e8a43" providerId="LiveId" clId="{0C1ED1CE-1CB3-4DA6-AE39-AC3775EC65DA}" dt="2023-12-14T05:13:27.408" v="859" actId="478"/>
          <ac:spMkLst>
            <pc:docMk/>
            <pc:sldMk cId="346923933" sldId="921"/>
            <ac:spMk id="4" creationId="{5E407DBC-BD11-1FD0-91E7-A0E06728F209}"/>
          </ac:spMkLst>
        </pc:spChg>
      </pc:sldChg>
      <pc:sldChg chg="modSp add">
        <pc:chgData name="Chittaranjan Hens" userId="6fc03958433e8a43" providerId="LiveId" clId="{0C1ED1CE-1CB3-4DA6-AE39-AC3775EC65DA}" dt="2023-12-14T05:34:59.183" v="936" actId="5793"/>
        <pc:sldMkLst>
          <pc:docMk/>
          <pc:sldMk cId="3161287620" sldId="922"/>
        </pc:sldMkLst>
        <pc:spChg chg="mod">
          <ac:chgData name="Chittaranjan Hens" userId="6fc03958433e8a43" providerId="LiveId" clId="{0C1ED1CE-1CB3-4DA6-AE39-AC3775EC65DA}" dt="2023-12-14T05:34:59.183" v="936" actId="5793"/>
          <ac:spMkLst>
            <pc:docMk/>
            <pc:sldMk cId="3161287620" sldId="922"/>
            <ac:spMk id="3" creationId="{00000000-0000-0000-0000-000000000000}"/>
          </ac:spMkLst>
        </pc:spChg>
      </pc:sldChg>
      <pc:sldChg chg="addSp modSp add mod">
        <pc:chgData name="Chittaranjan Hens" userId="6fc03958433e8a43" providerId="LiveId" clId="{0C1ED1CE-1CB3-4DA6-AE39-AC3775EC65DA}" dt="2023-12-14T05:35:02.489" v="937" actId="5793"/>
        <pc:sldMkLst>
          <pc:docMk/>
          <pc:sldMk cId="3955536114" sldId="923"/>
        </pc:sldMkLst>
        <pc:spChg chg="mod">
          <ac:chgData name="Chittaranjan Hens" userId="6fc03958433e8a43" providerId="LiveId" clId="{0C1ED1CE-1CB3-4DA6-AE39-AC3775EC65DA}" dt="2023-12-14T05:35:02.489" v="937" actId="5793"/>
          <ac:spMkLst>
            <pc:docMk/>
            <pc:sldMk cId="3955536114" sldId="923"/>
            <ac:spMk id="3" creationId="{00000000-0000-0000-0000-000000000000}"/>
          </ac:spMkLst>
        </pc:spChg>
        <pc:spChg chg="add mod">
          <ac:chgData name="Chittaranjan Hens" userId="6fc03958433e8a43" providerId="LiveId" clId="{0C1ED1CE-1CB3-4DA6-AE39-AC3775EC65DA}" dt="2023-12-14T05:34:38.364" v="933" actId="1076"/>
          <ac:spMkLst>
            <pc:docMk/>
            <pc:sldMk cId="3955536114" sldId="923"/>
            <ac:spMk id="8" creationId="{3B0FD22A-0D8E-F04A-6C79-EFAE6D107ADF}"/>
          </ac:spMkLst>
        </pc:spChg>
      </pc:sldChg>
      <pc:sldChg chg="addSp delSp modSp add mod modAnim">
        <pc:chgData name="Chittaranjan Hens" userId="6fc03958433e8a43" providerId="LiveId" clId="{0C1ED1CE-1CB3-4DA6-AE39-AC3775EC65DA}" dt="2023-12-14T06:49:16.936" v="1021"/>
        <pc:sldMkLst>
          <pc:docMk/>
          <pc:sldMk cId="20358012" sldId="924"/>
        </pc:sldMkLst>
        <pc:spChg chg="del">
          <ac:chgData name="Chittaranjan Hens" userId="6fc03958433e8a43" providerId="LiveId" clId="{0C1ED1CE-1CB3-4DA6-AE39-AC3775EC65DA}" dt="2023-12-14T05:35:11.170" v="939" actId="478"/>
          <ac:spMkLst>
            <pc:docMk/>
            <pc:sldMk cId="20358012" sldId="924"/>
            <ac:spMk id="6" creationId="{59B3DB26-877D-CD57-722C-E1AA81343C9F}"/>
          </ac:spMkLst>
        </pc:spChg>
        <pc:spChg chg="add mod">
          <ac:chgData name="Chittaranjan Hens" userId="6fc03958433e8a43" providerId="LiveId" clId="{0C1ED1CE-1CB3-4DA6-AE39-AC3775EC65DA}" dt="2023-12-14T05:39:54.804" v="981" actId="1076"/>
          <ac:spMkLst>
            <pc:docMk/>
            <pc:sldMk cId="20358012" sldId="924"/>
            <ac:spMk id="15" creationId="{3B3CAEFF-D8D5-3827-F71C-606BCC225731}"/>
          </ac:spMkLst>
        </pc:spChg>
        <pc:picChg chg="add mod">
          <ac:chgData name="Chittaranjan Hens" userId="6fc03958433e8a43" providerId="LiveId" clId="{0C1ED1CE-1CB3-4DA6-AE39-AC3775EC65DA}" dt="2023-12-14T05:35:41.145" v="941" actId="1076"/>
          <ac:picMkLst>
            <pc:docMk/>
            <pc:sldMk cId="20358012" sldId="924"/>
            <ac:picMk id="8" creationId="{0AF2E0D5-0218-7F2D-C804-CCAC5F2E72B9}"/>
          </ac:picMkLst>
        </pc:picChg>
        <pc:picChg chg="add mod">
          <ac:chgData name="Chittaranjan Hens" userId="6fc03958433e8a43" providerId="LiveId" clId="{0C1ED1CE-1CB3-4DA6-AE39-AC3775EC65DA}" dt="2023-12-14T05:36:11.954" v="949" actId="1076"/>
          <ac:picMkLst>
            <pc:docMk/>
            <pc:sldMk cId="20358012" sldId="924"/>
            <ac:picMk id="11" creationId="{7E1FA23E-74CE-25A5-76E3-52DE610BA987}"/>
          </ac:picMkLst>
        </pc:picChg>
        <pc:picChg chg="add mod">
          <ac:chgData name="Chittaranjan Hens" userId="6fc03958433e8a43" providerId="LiveId" clId="{0C1ED1CE-1CB3-4DA6-AE39-AC3775EC65DA}" dt="2023-12-14T05:36:13.689" v="950" actId="1076"/>
          <ac:picMkLst>
            <pc:docMk/>
            <pc:sldMk cId="20358012" sldId="924"/>
            <ac:picMk id="13" creationId="{650DCECB-19AF-3E69-CAFE-811E5AC9EF8A}"/>
          </ac:picMkLst>
        </pc:picChg>
      </pc:sldChg>
      <pc:sldChg chg="addSp delSp modSp add mod modAnim">
        <pc:chgData name="Chittaranjan Hens" userId="6fc03958433e8a43" providerId="LiveId" clId="{0C1ED1CE-1CB3-4DA6-AE39-AC3775EC65DA}" dt="2023-12-14T06:49:31.620" v="1023"/>
        <pc:sldMkLst>
          <pc:docMk/>
          <pc:sldMk cId="973796112" sldId="925"/>
        </pc:sldMkLst>
        <pc:picChg chg="add mod">
          <ac:chgData name="Chittaranjan Hens" userId="6fc03958433e8a43" providerId="LiveId" clId="{0C1ED1CE-1CB3-4DA6-AE39-AC3775EC65DA}" dt="2023-12-14T05:37:11.839" v="960" actId="1076"/>
          <ac:picMkLst>
            <pc:docMk/>
            <pc:sldMk cId="973796112" sldId="925"/>
            <ac:picMk id="6" creationId="{AC94A585-2AFE-2821-6755-46CFAA255FD8}"/>
          </ac:picMkLst>
        </pc:picChg>
        <pc:picChg chg="del">
          <ac:chgData name="Chittaranjan Hens" userId="6fc03958433e8a43" providerId="LiveId" clId="{0C1ED1CE-1CB3-4DA6-AE39-AC3775EC65DA}" dt="2023-12-14T05:36:35.011" v="952" actId="478"/>
          <ac:picMkLst>
            <pc:docMk/>
            <pc:sldMk cId="973796112" sldId="925"/>
            <ac:picMk id="11" creationId="{7E1FA23E-74CE-25A5-76E3-52DE610BA987}"/>
          </ac:picMkLst>
        </pc:picChg>
        <pc:picChg chg="add mod">
          <ac:chgData name="Chittaranjan Hens" userId="6fc03958433e8a43" providerId="LiveId" clId="{0C1ED1CE-1CB3-4DA6-AE39-AC3775EC65DA}" dt="2023-12-14T05:37:14.066" v="961" actId="1076"/>
          <ac:picMkLst>
            <pc:docMk/>
            <pc:sldMk cId="973796112" sldId="925"/>
            <ac:picMk id="12" creationId="{F5036739-DEBB-E0DD-55FE-21FF922C0CF1}"/>
          </ac:picMkLst>
        </pc:picChg>
        <pc:picChg chg="del">
          <ac:chgData name="Chittaranjan Hens" userId="6fc03958433e8a43" providerId="LiveId" clId="{0C1ED1CE-1CB3-4DA6-AE39-AC3775EC65DA}" dt="2023-12-14T05:36:35.011" v="952" actId="478"/>
          <ac:picMkLst>
            <pc:docMk/>
            <pc:sldMk cId="973796112" sldId="925"/>
            <ac:picMk id="13" creationId="{650DCECB-19AF-3E69-CAFE-811E5AC9EF8A}"/>
          </ac:picMkLst>
        </pc:picChg>
        <pc:picChg chg="add mod">
          <ac:chgData name="Chittaranjan Hens" userId="6fc03958433e8a43" providerId="LiveId" clId="{0C1ED1CE-1CB3-4DA6-AE39-AC3775EC65DA}" dt="2023-12-14T05:37:56.027" v="964" actId="1076"/>
          <ac:picMkLst>
            <pc:docMk/>
            <pc:sldMk cId="973796112" sldId="925"/>
            <ac:picMk id="15" creationId="{7D7342E3-3C96-C6BF-5D37-397940D5789B}"/>
          </ac:picMkLst>
        </pc:picChg>
      </pc:sldChg>
      <pc:sldChg chg="delSp new mod">
        <pc:chgData name="Chittaranjan Hens" userId="6fc03958433e8a43" providerId="LiveId" clId="{0C1ED1CE-1CB3-4DA6-AE39-AC3775EC65DA}" dt="2023-12-14T05:38:26.225" v="970" actId="478"/>
        <pc:sldMkLst>
          <pc:docMk/>
          <pc:sldMk cId="152381101" sldId="926"/>
        </pc:sldMkLst>
        <pc:spChg chg="del">
          <ac:chgData name="Chittaranjan Hens" userId="6fc03958433e8a43" providerId="LiveId" clId="{0C1ED1CE-1CB3-4DA6-AE39-AC3775EC65DA}" dt="2023-12-14T05:38:23.645" v="968" actId="478"/>
          <ac:spMkLst>
            <pc:docMk/>
            <pc:sldMk cId="152381101" sldId="926"/>
            <ac:spMk id="2" creationId="{AB58C6CB-8E54-AA93-0FFC-2AD8A8C61569}"/>
          </ac:spMkLst>
        </pc:spChg>
        <pc:spChg chg="del">
          <ac:chgData name="Chittaranjan Hens" userId="6fc03958433e8a43" providerId="LiveId" clId="{0C1ED1CE-1CB3-4DA6-AE39-AC3775EC65DA}" dt="2023-12-14T05:38:25.054" v="969" actId="478"/>
          <ac:spMkLst>
            <pc:docMk/>
            <pc:sldMk cId="152381101" sldId="926"/>
            <ac:spMk id="3" creationId="{70F38B7C-AE36-F9BD-D7AA-FE8B2935FA2A}"/>
          </ac:spMkLst>
        </pc:spChg>
        <pc:spChg chg="del">
          <ac:chgData name="Chittaranjan Hens" userId="6fc03958433e8a43" providerId="LiveId" clId="{0C1ED1CE-1CB3-4DA6-AE39-AC3775EC65DA}" dt="2023-12-14T05:38:26.225" v="970" actId="478"/>
          <ac:spMkLst>
            <pc:docMk/>
            <pc:sldMk cId="152381101" sldId="926"/>
            <ac:spMk id="4" creationId="{7F729D32-4FA9-742F-B6AC-1BB42C0F5152}"/>
          </ac:spMkLst>
        </pc:spChg>
      </pc:sldChg>
      <pc:sldChg chg="addSp delSp modSp add mod">
        <pc:chgData name="Chittaranjan Hens" userId="6fc03958433e8a43" providerId="LiveId" clId="{0C1ED1CE-1CB3-4DA6-AE39-AC3775EC65DA}" dt="2023-12-14T06:43:36.522" v="992" actId="1076"/>
        <pc:sldMkLst>
          <pc:docMk/>
          <pc:sldMk cId="4003052943" sldId="927"/>
        </pc:sldMkLst>
        <pc:spChg chg="del">
          <ac:chgData name="Chittaranjan Hens" userId="6fc03958433e8a43" providerId="LiveId" clId="{0C1ED1CE-1CB3-4DA6-AE39-AC3775EC65DA}" dt="2023-12-14T06:42:38.113" v="984" actId="478"/>
          <ac:spMkLst>
            <pc:docMk/>
            <pc:sldMk cId="4003052943" sldId="927"/>
            <ac:spMk id="9" creationId="{49C9AFB8-98BB-D4BF-5955-DD11C1579B8A}"/>
          </ac:spMkLst>
        </pc:spChg>
        <pc:picChg chg="add mod">
          <ac:chgData name="Chittaranjan Hens" userId="6fc03958433e8a43" providerId="LiveId" clId="{0C1ED1CE-1CB3-4DA6-AE39-AC3775EC65DA}" dt="2023-12-14T06:43:36.522" v="992" actId="1076"/>
          <ac:picMkLst>
            <pc:docMk/>
            <pc:sldMk cId="4003052943" sldId="927"/>
            <ac:picMk id="6" creationId="{A3252340-050B-860B-6ABA-D56562A283AA}"/>
          </ac:picMkLst>
        </pc:picChg>
      </pc:sldChg>
      <pc:sldChg chg="addSp delSp modSp add mod">
        <pc:chgData name="Chittaranjan Hens" userId="6fc03958433e8a43" providerId="LiveId" clId="{0C1ED1CE-1CB3-4DA6-AE39-AC3775EC65DA}" dt="2023-12-14T06:47:35.718" v="1004" actId="164"/>
        <pc:sldMkLst>
          <pc:docMk/>
          <pc:sldMk cId="1587648239" sldId="928"/>
        </pc:sldMkLst>
        <pc:spChg chg="add mod">
          <ac:chgData name="Chittaranjan Hens" userId="6fc03958433e8a43" providerId="LiveId" clId="{0C1ED1CE-1CB3-4DA6-AE39-AC3775EC65DA}" dt="2023-12-14T06:47:35.718" v="1004" actId="164"/>
          <ac:spMkLst>
            <pc:docMk/>
            <pc:sldMk cId="1587648239" sldId="928"/>
            <ac:spMk id="9" creationId="{B787DD1B-B2CE-7551-39E1-DBE14DEF3848}"/>
          </ac:spMkLst>
        </pc:spChg>
        <pc:spChg chg="add mod">
          <ac:chgData name="Chittaranjan Hens" userId="6fc03958433e8a43" providerId="LiveId" clId="{0C1ED1CE-1CB3-4DA6-AE39-AC3775EC65DA}" dt="2023-12-14T06:47:35.718" v="1004" actId="164"/>
          <ac:spMkLst>
            <pc:docMk/>
            <pc:sldMk cId="1587648239" sldId="928"/>
            <ac:spMk id="11" creationId="{0EB91297-7405-BFC5-86DA-23AF66537C68}"/>
          </ac:spMkLst>
        </pc:spChg>
        <pc:grpChg chg="add mod">
          <ac:chgData name="Chittaranjan Hens" userId="6fc03958433e8a43" providerId="LiveId" clId="{0C1ED1CE-1CB3-4DA6-AE39-AC3775EC65DA}" dt="2023-12-14T06:47:35.718" v="1004" actId="164"/>
          <ac:grpSpMkLst>
            <pc:docMk/>
            <pc:sldMk cId="1587648239" sldId="928"/>
            <ac:grpSpMk id="12" creationId="{C45DA9E1-D527-9852-B637-45253E78D402}"/>
          </ac:grpSpMkLst>
        </pc:grpChg>
        <pc:picChg chg="del">
          <ac:chgData name="Chittaranjan Hens" userId="6fc03958433e8a43" providerId="LiveId" clId="{0C1ED1CE-1CB3-4DA6-AE39-AC3775EC65DA}" dt="2023-12-14T06:43:44.026" v="993" actId="478"/>
          <ac:picMkLst>
            <pc:docMk/>
            <pc:sldMk cId="1587648239" sldId="928"/>
            <ac:picMk id="6" creationId="{A3252340-050B-860B-6ABA-D56562A283AA}"/>
          </ac:picMkLst>
        </pc:picChg>
        <pc:picChg chg="add mod">
          <ac:chgData name="Chittaranjan Hens" userId="6fc03958433e8a43" providerId="LiveId" clId="{0C1ED1CE-1CB3-4DA6-AE39-AC3775EC65DA}" dt="2023-12-14T06:47:35.718" v="1004" actId="164"/>
          <ac:picMkLst>
            <pc:docMk/>
            <pc:sldMk cId="1587648239" sldId="928"/>
            <ac:picMk id="8" creationId="{EC0F3550-E0A1-6FCB-861A-75307FD17BE9}"/>
          </ac:picMkLst>
        </pc:picChg>
      </pc:sldChg>
      <pc:sldChg chg="addSp delSp modSp add mod modAnim">
        <pc:chgData name="Chittaranjan Hens" userId="6fc03958433e8a43" providerId="LiveId" clId="{0C1ED1CE-1CB3-4DA6-AE39-AC3775EC65DA}" dt="2023-12-14T06:49:03.892" v="1020"/>
        <pc:sldMkLst>
          <pc:docMk/>
          <pc:sldMk cId="3230014259" sldId="929"/>
        </pc:sldMkLst>
        <pc:grpChg chg="del">
          <ac:chgData name="Chittaranjan Hens" userId="6fc03958433e8a43" providerId="LiveId" clId="{0C1ED1CE-1CB3-4DA6-AE39-AC3775EC65DA}" dt="2023-12-14T06:48:14.749" v="1006" actId="478"/>
          <ac:grpSpMkLst>
            <pc:docMk/>
            <pc:sldMk cId="3230014259" sldId="929"/>
            <ac:grpSpMk id="12" creationId="{C45DA9E1-D527-9852-B637-45253E78D402}"/>
          </ac:grpSpMkLst>
        </pc:grpChg>
        <pc:picChg chg="add mod">
          <ac:chgData name="Chittaranjan Hens" userId="6fc03958433e8a43" providerId="LiveId" clId="{0C1ED1CE-1CB3-4DA6-AE39-AC3775EC65DA}" dt="2023-12-14T06:48:56.646" v="1016" actId="1076"/>
          <ac:picMkLst>
            <pc:docMk/>
            <pc:sldMk cId="3230014259" sldId="929"/>
            <ac:picMk id="6" creationId="{ED94A770-37F8-D3EB-9EC0-BD3CEEADD1E9}"/>
          </ac:picMkLst>
        </pc:picChg>
        <pc:picChg chg="add mod modCrop">
          <ac:chgData name="Chittaranjan Hens" userId="6fc03958433e8a43" providerId="LiveId" clId="{0C1ED1CE-1CB3-4DA6-AE39-AC3775EC65DA}" dt="2023-12-14T06:48:55.343" v="1015" actId="1076"/>
          <ac:picMkLst>
            <pc:docMk/>
            <pc:sldMk cId="3230014259" sldId="929"/>
            <ac:picMk id="14" creationId="{01B0ABD5-2D0D-304B-2164-EBCBB5E42B88}"/>
          </ac:picMkLst>
        </pc:picChg>
        <pc:picChg chg="add mod">
          <ac:chgData name="Chittaranjan Hens" userId="6fc03958433e8a43" providerId="LiveId" clId="{0C1ED1CE-1CB3-4DA6-AE39-AC3775EC65DA}" dt="2023-12-14T06:49:01.248" v="1019" actId="1076"/>
          <ac:picMkLst>
            <pc:docMk/>
            <pc:sldMk cId="3230014259" sldId="929"/>
            <ac:picMk id="16" creationId="{63EB8E35-DC7D-280D-279D-1F15F68C9E22}"/>
          </ac:picMkLst>
        </pc:picChg>
      </pc:sldChg>
      <pc:sldChg chg="addSp delSp modSp add mod delAnim">
        <pc:chgData name="Chittaranjan Hens" userId="6fc03958433e8a43" providerId="LiveId" clId="{0C1ED1CE-1CB3-4DA6-AE39-AC3775EC65DA}" dt="2023-12-14T07:52:54.550" v="1182" actId="20577"/>
        <pc:sldMkLst>
          <pc:docMk/>
          <pc:sldMk cId="628735404" sldId="930"/>
        </pc:sldMkLst>
        <pc:spChg chg="add mod">
          <ac:chgData name="Chittaranjan Hens" userId="6fc03958433e8a43" providerId="LiveId" clId="{0C1ED1CE-1CB3-4DA6-AE39-AC3775EC65DA}" dt="2023-12-14T07:52:54.550" v="1182" actId="20577"/>
          <ac:spMkLst>
            <pc:docMk/>
            <pc:sldMk cId="628735404" sldId="930"/>
            <ac:spMk id="2" creationId="{D378068B-4137-938D-7322-F70F238C8B64}"/>
          </ac:spMkLst>
        </pc:spChg>
        <pc:spChg chg="del">
          <ac:chgData name="Chittaranjan Hens" userId="6fc03958433e8a43" providerId="LiveId" clId="{0C1ED1CE-1CB3-4DA6-AE39-AC3775EC65DA}" dt="2023-12-14T07:02:12.059" v="1029" actId="478"/>
          <ac:spMkLst>
            <pc:docMk/>
            <pc:sldMk cId="628735404" sldId="930"/>
            <ac:spMk id="4" creationId="{B6318D98-2DEA-2D6B-5996-A0D15F65A98E}"/>
          </ac:spMkLst>
        </pc:spChg>
        <pc:spChg chg="del">
          <ac:chgData name="Chittaranjan Hens" userId="6fc03958433e8a43" providerId="LiveId" clId="{0C1ED1CE-1CB3-4DA6-AE39-AC3775EC65DA}" dt="2023-12-14T07:02:12.059" v="1029" actId="478"/>
          <ac:spMkLst>
            <pc:docMk/>
            <pc:sldMk cId="628735404" sldId="930"/>
            <ac:spMk id="51" creationId="{97E7B8B6-8265-B15E-E3D7-D143CE01D534}"/>
          </ac:spMkLst>
        </pc:spChg>
        <pc:spChg chg="del">
          <ac:chgData name="Chittaranjan Hens" userId="6fc03958433e8a43" providerId="LiveId" clId="{0C1ED1CE-1CB3-4DA6-AE39-AC3775EC65DA}" dt="2023-12-14T07:02:12.059" v="1029" actId="478"/>
          <ac:spMkLst>
            <pc:docMk/>
            <pc:sldMk cId="628735404" sldId="930"/>
            <ac:spMk id="52" creationId="{3634DC2E-830F-B52E-0B4B-6261FEEDA0E0}"/>
          </ac:spMkLst>
        </pc:spChg>
        <pc:spChg chg="del">
          <ac:chgData name="Chittaranjan Hens" userId="6fc03958433e8a43" providerId="LiveId" clId="{0C1ED1CE-1CB3-4DA6-AE39-AC3775EC65DA}" dt="2023-12-14T07:02:12.059" v="1029" actId="478"/>
          <ac:spMkLst>
            <pc:docMk/>
            <pc:sldMk cId="628735404" sldId="930"/>
            <ac:spMk id="83" creationId="{BBA7B57D-3FDB-A0C8-59B8-46464A87DE18}"/>
          </ac:spMkLst>
        </pc:spChg>
        <pc:spChg chg="del">
          <ac:chgData name="Chittaranjan Hens" userId="6fc03958433e8a43" providerId="LiveId" clId="{0C1ED1CE-1CB3-4DA6-AE39-AC3775EC65DA}" dt="2023-12-14T07:02:12.059" v="1029" actId="478"/>
          <ac:spMkLst>
            <pc:docMk/>
            <pc:sldMk cId="628735404" sldId="930"/>
            <ac:spMk id="84" creationId="{8A48C36D-886D-E551-08C7-E38AE9ED86E1}"/>
          </ac:spMkLst>
        </pc:spChg>
        <pc:spChg chg="del">
          <ac:chgData name="Chittaranjan Hens" userId="6fc03958433e8a43" providerId="LiveId" clId="{0C1ED1CE-1CB3-4DA6-AE39-AC3775EC65DA}" dt="2023-12-14T07:02:12.059" v="1029" actId="478"/>
          <ac:spMkLst>
            <pc:docMk/>
            <pc:sldMk cId="628735404" sldId="930"/>
            <ac:spMk id="85" creationId="{52A0D7FE-D981-7322-EC6D-E424DF6BAB7B}"/>
          </ac:spMkLst>
        </pc:spChg>
        <pc:spChg chg="del">
          <ac:chgData name="Chittaranjan Hens" userId="6fc03958433e8a43" providerId="LiveId" clId="{0C1ED1CE-1CB3-4DA6-AE39-AC3775EC65DA}" dt="2023-12-14T07:02:12.059" v="1029" actId="478"/>
          <ac:spMkLst>
            <pc:docMk/>
            <pc:sldMk cId="628735404" sldId="930"/>
            <ac:spMk id="86" creationId="{14A71748-F6E6-96EC-445F-B30D6E48841A}"/>
          </ac:spMkLst>
        </pc:spChg>
        <pc:spChg chg="del">
          <ac:chgData name="Chittaranjan Hens" userId="6fc03958433e8a43" providerId="LiveId" clId="{0C1ED1CE-1CB3-4DA6-AE39-AC3775EC65DA}" dt="2023-12-14T07:02:12.059" v="1029" actId="478"/>
          <ac:spMkLst>
            <pc:docMk/>
            <pc:sldMk cId="628735404" sldId="930"/>
            <ac:spMk id="87" creationId="{978E94CE-1D66-66E5-F34C-78F8A5E3F62C}"/>
          </ac:spMkLst>
        </pc:spChg>
        <pc:spChg chg="del">
          <ac:chgData name="Chittaranjan Hens" userId="6fc03958433e8a43" providerId="LiveId" clId="{0C1ED1CE-1CB3-4DA6-AE39-AC3775EC65DA}" dt="2023-12-14T07:02:12.059" v="1029" actId="478"/>
          <ac:spMkLst>
            <pc:docMk/>
            <pc:sldMk cId="628735404" sldId="930"/>
            <ac:spMk id="88" creationId="{F6689CB4-2767-9CC7-65C7-656FE25B2603}"/>
          </ac:spMkLst>
        </pc:spChg>
        <pc:spChg chg="del">
          <ac:chgData name="Chittaranjan Hens" userId="6fc03958433e8a43" providerId="LiveId" clId="{0C1ED1CE-1CB3-4DA6-AE39-AC3775EC65DA}" dt="2023-12-14T07:02:12.059" v="1029" actId="478"/>
          <ac:spMkLst>
            <pc:docMk/>
            <pc:sldMk cId="628735404" sldId="930"/>
            <ac:spMk id="92" creationId="{E36566BD-71F2-5947-878C-D3BD826D33B0}"/>
          </ac:spMkLst>
        </pc:spChg>
        <pc:spChg chg="del">
          <ac:chgData name="Chittaranjan Hens" userId="6fc03958433e8a43" providerId="LiveId" clId="{0C1ED1CE-1CB3-4DA6-AE39-AC3775EC65DA}" dt="2023-12-14T07:02:12.059" v="1029" actId="478"/>
          <ac:spMkLst>
            <pc:docMk/>
            <pc:sldMk cId="628735404" sldId="930"/>
            <ac:spMk id="95" creationId="{2FD599BC-4978-2C42-F95B-7A97A95E1D81}"/>
          </ac:spMkLst>
        </pc:spChg>
        <pc:spChg chg="del mod">
          <ac:chgData name="Chittaranjan Hens" userId="6fc03958433e8a43" providerId="LiveId" clId="{0C1ED1CE-1CB3-4DA6-AE39-AC3775EC65DA}" dt="2023-12-14T07:02:12.059" v="1029" actId="478"/>
          <ac:spMkLst>
            <pc:docMk/>
            <pc:sldMk cId="628735404" sldId="930"/>
            <ac:spMk id="97" creationId="{9593E240-4B1F-E0B6-C43D-4B97929BBF3A}"/>
          </ac:spMkLst>
        </pc:spChg>
        <pc:spChg chg="mod">
          <ac:chgData name="Chittaranjan Hens" userId="6fc03958433e8a43" providerId="LiveId" clId="{0C1ED1CE-1CB3-4DA6-AE39-AC3775EC65DA}" dt="2023-12-14T07:02:24.819" v="1045" actId="20577"/>
          <ac:spMkLst>
            <pc:docMk/>
            <pc:sldMk cId="628735404" sldId="930"/>
            <ac:spMk id="98" creationId="{07630412-2A4F-C364-9BD1-CC31A48F23CD}"/>
          </ac:spMkLst>
        </pc:spChg>
        <pc:grpChg chg="del">
          <ac:chgData name="Chittaranjan Hens" userId="6fc03958433e8a43" providerId="LiveId" clId="{0C1ED1CE-1CB3-4DA6-AE39-AC3775EC65DA}" dt="2023-12-14T07:02:12.059" v="1029" actId="478"/>
          <ac:grpSpMkLst>
            <pc:docMk/>
            <pc:sldMk cId="628735404" sldId="930"/>
            <ac:grpSpMk id="10" creationId="{E0F99531-41FC-A996-1302-A13D069CED5B}"/>
          </ac:grpSpMkLst>
        </pc:grpChg>
        <pc:grpChg chg="del">
          <ac:chgData name="Chittaranjan Hens" userId="6fc03958433e8a43" providerId="LiveId" clId="{0C1ED1CE-1CB3-4DA6-AE39-AC3775EC65DA}" dt="2023-12-14T07:02:12.059" v="1029" actId="478"/>
          <ac:grpSpMkLst>
            <pc:docMk/>
            <pc:sldMk cId="628735404" sldId="930"/>
            <ac:grpSpMk id="30" creationId="{1D90C588-F46F-E884-C45E-E2CF818E0259}"/>
          </ac:grpSpMkLst>
        </pc:grpChg>
        <pc:grpChg chg="del">
          <ac:chgData name="Chittaranjan Hens" userId="6fc03958433e8a43" providerId="LiveId" clId="{0C1ED1CE-1CB3-4DA6-AE39-AC3775EC65DA}" dt="2023-12-14T07:02:12.059" v="1029" actId="478"/>
          <ac:grpSpMkLst>
            <pc:docMk/>
            <pc:sldMk cId="628735404" sldId="930"/>
            <ac:grpSpMk id="41" creationId="{53C61ADC-535C-E300-1155-675F34195C2A}"/>
          </ac:grpSpMkLst>
        </pc:grpChg>
        <pc:grpChg chg="del">
          <ac:chgData name="Chittaranjan Hens" userId="6fc03958433e8a43" providerId="LiveId" clId="{0C1ED1CE-1CB3-4DA6-AE39-AC3775EC65DA}" dt="2023-12-14T07:02:12.059" v="1029" actId="478"/>
          <ac:grpSpMkLst>
            <pc:docMk/>
            <pc:sldMk cId="628735404" sldId="930"/>
            <ac:grpSpMk id="46" creationId="{CCCDDED4-5415-5EA9-E906-0875F3B0BF3F}"/>
          </ac:grpSpMkLst>
        </pc:grpChg>
        <pc:grpChg chg="del">
          <ac:chgData name="Chittaranjan Hens" userId="6fc03958433e8a43" providerId="LiveId" clId="{0C1ED1CE-1CB3-4DA6-AE39-AC3775EC65DA}" dt="2023-12-14T07:02:12.059" v="1029" actId="478"/>
          <ac:grpSpMkLst>
            <pc:docMk/>
            <pc:sldMk cId="628735404" sldId="930"/>
            <ac:grpSpMk id="57" creationId="{E34E4888-B514-1366-FB55-5F85F50F9F43}"/>
          </ac:grpSpMkLst>
        </pc:grpChg>
        <pc:grpChg chg="del">
          <ac:chgData name="Chittaranjan Hens" userId="6fc03958433e8a43" providerId="LiveId" clId="{0C1ED1CE-1CB3-4DA6-AE39-AC3775EC65DA}" dt="2023-12-14T07:02:12.059" v="1029" actId="478"/>
          <ac:grpSpMkLst>
            <pc:docMk/>
            <pc:sldMk cId="628735404" sldId="930"/>
            <ac:grpSpMk id="58" creationId="{FFC8405B-2D9B-2043-A025-2D169CD3ECB4}"/>
          </ac:grpSpMkLst>
        </pc:grpChg>
        <pc:grpChg chg="del">
          <ac:chgData name="Chittaranjan Hens" userId="6fc03958433e8a43" providerId="LiveId" clId="{0C1ED1CE-1CB3-4DA6-AE39-AC3775EC65DA}" dt="2023-12-14T07:02:12.059" v="1029" actId="478"/>
          <ac:grpSpMkLst>
            <pc:docMk/>
            <pc:sldMk cId="628735404" sldId="930"/>
            <ac:grpSpMk id="63" creationId="{4CE81209-A70E-A592-A1B4-2A780F23521D}"/>
          </ac:grpSpMkLst>
        </pc:grpChg>
        <pc:grpChg chg="del">
          <ac:chgData name="Chittaranjan Hens" userId="6fc03958433e8a43" providerId="LiveId" clId="{0C1ED1CE-1CB3-4DA6-AE39-AC3775EC65DA}" dt="2023-12-14T07:02:12.059" v="1029" actId="478"/>
          <ac:grpSpMkLst>
            <pc:docMk/>
            <pc:sldMk cId="628735404" sldId="930"/>
            <ac:grpSpMk id="68" creationId="{12C00A46-7285-2AA1-A920-706E948832A8}"/>
          </ac:grpSpMkLst>
        </pc:grpChg>
        <pc:grpChg chg="del">
          <ac:chgData name="Chittaranjan Hens" userId="6fc03958433e8a43" providerId="LiveId" clId="{0C1ED1CE-1CB3-4DA6-AE39-AC3775EC65DA}" dt="2023-12-14T07:02:12.059" v="1029" actId="478"/>
          <ac:grpSpMkLst>
            <pc:docMk/>
            <pc:sldMk cId="628735404" sldId="930"/>
            <ac:grpSpMk id="73" creationId="{4DDCB2D2-9FCD-A1E1-72C1-D87AED4887BC}"/>
          </ac:grpSpMkLst>
        </pc:grpChg>
        <pc:grpChg chg="del">
          <ac:chgData name="Chittaranjan Hens" userId="6fc03958433e8a43" providerId="LiveId" clId="{0C1ED1CE-1CB3-4DA6-AE39-AC3775EC65DA}" dt="2023-12-14T07:02:12.059" v="1029" actId="478"/>
          <ac:grpSpMkLst>
            <pc:docMk/>
            <pc:sldMk cId="628735404" sldId="930"/>
            <ac:grpSpMk id="78" creationId="{C3845D79-DACA-7F97-7D60-038AADDDE6FD}"/>
          </ac:grpSpMkLst>
        </pc:grpChg>
        <pc:grpChg chg="del">
          <ac:chgData name="Chittaranjan Hens" userId="6fc03958433e8a43" providerId="LiveId" clId="{0C1ED1CE-1CB3-4DA6-AE39-AC3775EC65DA}" dt="2023-12-14T07:02:12.059" v="1029" actId="478"/>
          <ac:grpSpMkLst>
            <pc:docMk/>
            <pc:sldMk cId="628735404" sldId="930"/>
            <ac:grpSpMk id="93" creationId="{6C7FF5EA-C5A2-7031-4571-666F7AAE97AF}"/>
          </ac:grpSpMkLst>
        </pc:grpChg>
        <pc:cxnChg chg="mod">
          <ac:chgData name="Chittaranjan Hens" userId="6fc03958433e8a43" providerId="LiveId" clId="{0C1ED1CE-1CB3-4DA6-AE39-AC3775EC65DA}" dt="2023-12-14T07:02:12.059" v="1029" actId="478"/>
          <ac:cxnSpMkLst>
            <pc:docMk/>
            <pc:sldMk cId="628735404" sldId="930"/>
            <ac:cxnSpMk id="5" creationId="{3AE4D8A0-6EBD-FBDC-5FA8-F69988D99D7D}"/>
          </ac:cxnSpMkLst>
        </pc:cxnChg>
        <pc:cxnChg chg="mod">
          <ac:chgData name="Chittaranjan Hens" userId="6fc03958433e8a43" providerId="LiveId" clId="{0C1ED1CE-1CB3-4DA6-AE39-AC3775EC65DA}" dt="2023-12-14T07:02:12.059" v="1029" actId="478"/>
          <ac:cxnSpMkLst>
            <pc:docMk/>
            <pc:sldMk cId="628735404" sldId="930"/>
            <ac:cxnSpMk id="27" creationId="{76F0403C-4132-7041-49F6-A4B01BE8B6FC}"/>
          </ac:cxnSpMkLst>
        </pc:cxnChg>
        <pc:cxnChg chg="mod">
          <ac:chgData name="Chittaranjan Hens" userId="6fc03958433e8a43" providerId="LiveId" clId="{0C1ED1CE-1CB3-4DA6-AE39-AC3775EC65DA}" dt="2023-12-14T07:02:12.059" v="1029" actId="478"/>
          <ac:cxnSpMkLst>
            <pc:docMk/>
            <pc:sldMk cId="628735404" sldId="930"/>
            <ac:cxnSpMk id="38" creationId="{51DDA289-1176-F1D0-D6EC-5AE7988209D2}"/>
          </ac:cxnSpMkLst>
        </pc:cxnChg>
        <pc:cxnChg chg="mod">
          <ac:chgData name="Chittaranjan Hens" userId="6fc03958433e8a43" providerId="LiveId" clId="{0C1ED1CE-1CB3-4DA6-AE39-AC3775EC65DA}" dt="2023-12-14T07:02:12.059" v="1029" actId="478"/>
          <ac:cxnSpMkLst>
            <pc:docMk/>
            <pc:sldMk cId="628735404" sldId="930"/>
            <ac:cxnSpMk id="43" creationId="{ACF02713-0DBE-DF2A-A06D-B85A654C5439}"/>
          </ac:cxnSpMkLst>
        </pc:cxnChg>
        <pc:cxnChg chg="mod">
          <ac:chgData name="Chittaranjan Hens" userId="6fc03958433e8a43" providerId="LiveId" clId="{0C1ED1CE-1CB3-4DA6-AE39-AC3775EC65DA}" dt="2023-12-14T07:02:12.059" v="1029" actId="478"/>
          <ac:cxnSpMkLst>
            <pc:docMk/>
            <pc:sldMk cId="628735404" sldId="930"/>
            <ac:cxnSpMk id="48" creationId="{C895CE6E-FA8E-9887-2C51-DD4822C89737}"/>
          </ac:cxnSpMkLst>
        </pc:cxnChg>
        <pc:cxnChg chg="mod">
          <ac:chgData name="Chittaranjan Hens" userId="6fc03958433e8a43" providerId="LiveId" clId="{0C1ED1CE-1CB3-4DA6-AE39-AC3775EC65DA}" dt="2023-12-14T07:02:12.059" v="1029" actId="478"/>
          <ac:cxnSpMkLst>
            <pc:docMk/>
            <pc:sldMk cId="628735404" sldId="930"/>
            <ac:cxnSpMk id="56" creationId="{1F981FA2-2C5B-D5C6-ADF4-CBC426BF2B0E}"/>
          </ac:cxnSpMkLst>
        </pc:cxnChg>
        <pc:cxnChg chg="mod">
          <ac:chgData name="Chittaranjan Hens" userId="6fc03958433e8a43" providerId="LiveId" clId="{0C1ED1CE-1CB3-4DA6-AE39-AC3775EC65DA}" dt="2023-12-14T07:02:12.059" v="1029" actId="478"/>
          <ac:cxnSpMkLst>
            <pc:docMk/>
            <pc:sldMk cId="628735404" sldId="930"/>
            <ac:cxnSpMk id="60" creationId="{E94BCAE1-9CFF-5E4B-82F8-08E4C44F6BB6}"/>
          </ac:cxnSpMkLst>
        </pc:cxnChg>
        <pc:cxnChg chg="mod">
          <ac:chgData name="Chittaranjan Hens" userId="6fc03958433e8a43" providerId="LiveId" clId="{0C1ED1CE-1CB3-4DA6-AE39-AC3775EC65DA}" dt="2023-12-14T07:02:12.059" v="1029" actId="478"/>
          <ac:cxnSpMkLst>
            <pc:docMk/>
            <pc:sldMk cId="628735404" sldId="930"/>
            <ac:cxnSpMk id="65" creationId="{3F40FE15-BF89-E183-5930-B2DEB8187E29}"/>
          </ac:cxnSpMkLst>
        </pc:cxnChg>
        <pc:cxnChg chg="mod">
          <ac:chgData name="Chittaranjan Hens" userId="6fc03958433e8a43" providerId="LiveId" clId="{0C1ED1CE-1CB3-4DA6-AE39-AC3775EC65DA}" dt="2023-12-14T07:02:12.059" v="1029" actId="478"/>
          <ac:cxnSpMkLst>
            <pc:docMk/>
            <pc:sldMk cId="628735404" sldId="930"/>
            <ac:cxnSpMk id="70" creationId="{F4ADE0D2-5BAF-1ED0-FB28-987920277932}"/>
          </ac:cxnSpMkLst>
        </pc:cxnChg>
        <pc:cxnChg chg="mod">
          <ac:chgData name="Chittaranjan Hens" userId="6fc03958433e8a43" providerId="LiveId" clId="{0C1ED1CE-1CB3-4DA6-AE39-AC3775EC65DA}" dt="2023-12-14T07:02:12.059" v="1029" actId="478"/>
          <ac:cxnSpMkLst>
            <pc:docMk/>
            <pc:sldMk cId="628735404" sldId="930"/>
            <ac:cxnSpMk id="75" creationId="{AD247C6A-C605-991E-57AD-DC58B6DFED24}"/>
          </ac:cxnSpMkLst>
        </pc:cxnChg>
        <pc:cxnChg chg="mod">
          <ac:chgData name="Chittaranjan Hens" userId="6fc03958433e8a43" providerId="LiveId" clId="{0C1ED1CE-1CB3-4DA6-AE39-AC3775EC65DA}" dt="2023-12-14T07:02:12.059" v="1029" actId="478"/>
          <ac:cxnSpMkLst>
            <pc:docMk/>
            <pc:sldMk cId="628735404" sldId="930"/>
            <ac:cxnSpMk id="80" creationId="{1545FED7-49D7-D7B0-494A-176E3A770F3E}"/>
          </ac:cxnSpMkLst>
        </pc:cxnChg>
      </pc:sldChg>
    </pc:docChg>
  </pc:docChgLst>
  <pc:docChgLst>
    <pc:chgData name="Chittaranjan Hens" userId="6fc03958433e8a43" providerId="LiveId" clId="{D68998B9-6580-4230-9491-DC2437927C55}"/>
    <pc:docChg chg="delSld">
      <pc:chgData name="Chittaranjan Hens" userId="6fc03958433e8a43" providerId="LiveId" clId="{D68998B9-6580-4230-9491-DC2437927C55}" dt="2022-11-17T11:43:19.190" v="0" actId="47"/>
      <pc:docMkLst>
        <pc:docMk/>
      </pc:docMkLst>
      <pc:sldChg chg="del">
        <pc:chgData name="Chittaranjan Hens" userId="6fc03958433e8a43" providerId="LiveId" clId="{D68998B9-6580-4230-9491-DC2437927C55}" dt="2022-11-17T11:43:19.190" v="0" actId="47"/>
        <pc:sldMkLst>
          <pc:docMk/>
          <pc:sldMk cId="2738534003" sldId="302"/>
        </pc:sldMkLst>
      </pc:sldChg>
    </pc:docChg>
  </pc:docChgLst>
  <pc:docChgLst>
    <pc:chgData name="Chittaranjan Hens" userId="6fc03958433e8a43" providerId="LiveId" clId="{75957767-83AF-4818-9765-A8AD0ABF668C}"/>
    <pc:docChg chg="undo redo custSel addSld delSld modSld sldOrd">
      <pc:chgData name="Chittaranjan Hens" userId="6fc03958433e8a43" providerId="LiveId" clId="{75957767-83AF-4818-9765-A8AD0ABF668C}" dt="2023-01-11T16:52:03.960" v="2482" actId="1076"/>
      <pc:docMkLst>
        <pc:docMk/>
      </pc:docMkLst>
      <pc:sldChg chg="del">
        <pc:chgData name="Chittaranjan Hens" userId="6fc03958433e8a43" providerId="LiveId" clId="{75957767-83AF-4818-9765-A8AD0ABF668C}" dt="2023-01-07T05:46:11.559" v="5" actId="47"/>
        <pc:sldMkLst>
          <pc:docMk/>
          <pc:sldMk cId="0" sldId="256"/>
        </pc:sldMkLst>
      </pc:sldChg>
      <pc:sldChg chg="del">
        <pc:chgData name="Chittaranjan Hens" userId="6fc03958433e8a43" providerId="LiveId" clId="{75957767-83AF-4818-9765-A8AD0ABF668C}" dt="2023-01-07T05:46:10.355" v="2" actId="47"/>
        <pc:sldMkLst>
          <pc:docMk/>
          <pc:sldMk cId="0" sldId="262"/>
        </pc:sldMkLst>
      </pc:sldChg>
      <pc:sldChg chg="del">
        <pc:chgData name="Chittaranjan Hens" userId="6fc03958433e8a43" providerId="LiveId" clId="{75957767-83AF-4818-9765-A8AD0ABF668C}" dt="2023-01-07T05:46:10.704" v="3" actId="47"/>
        <pc:sldMkLst>
          <pc:docMk/>
          <pc:sldMk cId="0" sldId="263"/>
        </pc:sldMkLst>
      </pc:sldChg>
      <pc:sldChg chg="add del">
        <pc:chgData name="Chittaranjan Hens" userId="6fc03958433e8a43" providerId="LiveId" clId="{75957767-83AF-4818-9765-A8AD0ABF668C}" dt="2023-01-10T15:56:59.101" v="1020" actId="47"/>
        <pc:sldMkLst>
          <pc:docMk/>
          <pc:sldMk cId="3974928976" sldId="265"/>
        </pc:sldMkLst>
        <pc:spChg chg="mod">
          <ac:chgData name="Chittaranjan Hens" userId="6fc03958433e8a43" providerId="LiveId" clId="{75957767-83AF-4818-9765-A8AD0ABF668C}" dt="2023-01-07T09:44:15.765" v="434" actId="404"/>
          <ac:spMkLst>
            <pc:docMk/>
            <pc:sldMk cId="3974928976" sldId="265"/>
            <ac:spMk id="9" creationId="{00000000-0000-0000-0000-000000000000}"/>
          </ac:spMkLst>
        </pc:spChg>
      </pc:sldChg>
      <pc:sldChg chg="delSp modSp add del mod">
        <pc:chgData name="Chittaranjan Hens" userId="6fc03958433e8a43" providerId="LiveId" clId="{75957767-83AF-4818-9765-A8AD0ABF668C}" dt="2023-01-11T07:28:02.921" v="1078" actId="478"/>
        <pc:sldMkLst>
          <pc:docMk/>
          <pc:sldMk cId="0" sldId="267"/>
        </pc:sldMkLst>
        <pc:picChg chg="del mod">
          <ac:chgData name="Chittaranjan Hens" userId="6fc03958433e8a43" providerId="LiveId" clId="{75957767-83AF-4818-9765-A8AD0ABF668C}" dt="2023-01-11T07:28:02.921" v="1078" actId="478"/>
          <ac:picMkLst>
            <pc:docMk/>
            <pc:sldMk cId="0" sldId="267"/>
            <ac:picMk id="1027" creationId="{00000000-0000-0000-0000-000000000000}"/>
          </ac:picMkLst>
        </pc:picChg>
      </pc:sldChg>
      <pc:sldChg chg="del">
        <pc:chgData name="Chittaranjan Hens" userId="6fc03958433e8a43" providerId="LiveId" clId="{75957767-83AF-4818-9765-A8AD0ABF668C}" dt="2023-01-07T05:46:11.929" v="6" actId="47"/>
        <pc:sldMkLst>
          <pc:docMk/>
          <pc:sldMk cId="0" sldId="268"/>
        </pc:sldMkLst>
      </pc:sldChg>
      <pc:sldChg chg="del">
        <pc:chgData name="Chittaranjan Hens" userId="6fc03958433e8a43" providerId="LiveId" clId="{75957767-83AF-4818-9765-A8AD0ABF668C}" dt="2023-01-07T05:46:14.020" v="13" actId="47"/>
        <pc:sldMkLst>
          <pc:docMk/>
          <pc:sldMk cId="0" sldId="270"/>
        </pc:sldMkLst>
      </pc:sldChg>
      <pc:sldChg chg="del">
        <pc:chgData name="Chittaranjan Hens" userId="6fc03958433e8a43" providerId="LiveId" clId="{75957767-83AF-4818-9765-A8AD0ABF668C}" dt="2023-01-07T05:46:15.920" v="20" actId="47"/>
        <pc:sldMkLst>
          <pc:docMk/>
          <pc:sldMk cId="0" sldId="273"/>
        </pc:sldMkLst>
      </pc:sldChg>
      <pc:sldChg chg="del">
        <pc:chgData name="Chittaranjan Hens" userId="6fc03958433e8a43" providerId="LiveId" clId="{75957767-83AF-4818-9765-A8AD0ABF668C}" dt="2023-01-07T05:46:15.657" v="19" actId="47"/>
        <pc:sldMkLst>
          <pc:docMk/>
          <pc:sldMk cId="0" sldId="275"/>
        </pc:sldMkLst>
      </pc:sldChg>
      <pc:sldChg chg="del">
        <pc:chgData name="Chittaranjan Hens" userId="6fc03958433e8a43" providerId="LiveId" clId="{75957767-83AF-4818-9765-A8AD0ABF668C}" dt="2023-01-07T05:46:17.836" v="27" actId="47"/>
        <pc:sldMkLst>
          <pc:docMk/>
          <pc:sldMk cId="0" sldId="276"/>
        </pc:sldMkLst>
      </pc:sldChg>
      <pc:sldChg chg="del">
        <pc:chgData name="Chittaranjan Hens" userId="6fc03958433e8a43" providerId="LiveId" clId="{75957767-83AF-4818-9765-A8AD0ABF668C}" dt="2023-01-07T05:46:14.512" v="15" actId="47"/>
        <pc:sldMkLst>
          <pc:docMk/>
          <pc:sldMk cId="0" sldId="279"/>
        </pc:sldMkLst>
      </pc:sldChg>
      <pc:sldChg chg="del">
        <pc:chgData name="Chittaranjan Hens" userId="6fc03958433e8a43" providerId="LiveId" clId="{75957767-83AF-4818-9765-A8AD0ABF668C}" dt="2023-01-07T05:46:17.322" v="25" actId="47"/>
        <pc:sldMkLst>
          <pc:docMk/>
          <pc:sldMk cId="0" sldId="281"/>
        </pc:sldMkLst>
      </pc:sldChg>
      <pc:sldChg chg="del">
        <pc:chgData name="Chittaranjan Hens" userId="6fc03958433e8a43" providerId="LiveId" clId="{75957767-83AF-4818-9765-A8AD0ABF668C}" dt="2023-01-07T05:46:16.528" v="22" actId="47"/>
        <pc:sldMkLst>
          <pc:docMk/>
          <pc:sldMk cId="0" sldId="282"/>
        </pc:sldMkLst>
      </pc:sldChg>
      <pc:sldChg chg="del">
        <pc:chgData name="Chittaranjan Hens" userId="6fc03958433e8a43" providerId="LiveId" clId="{75957767-83AF-4818-9765-A8AD0ABF668C}" dt="2023-01-07T05:46:17.572" v="26" actId="47"/>
        <pc:sldMkLst>
          <pc:docMk/>
          <pc:sldMk cId="0" sldId="284"/>
        </pc:sldMkLst>
      </pc:sldChg>
      <pc:sldChg chg="del">
        <pc:chgData name="Chittaranjan Hens" userId="6fc03958433e8a43" providerId="LiveId" clId="{75957767-83AF-4818-9765-A8AD0ABF668C}" dt="2023-01-07T05:46:17.073" v="24" actId="47"/>
        <pc:sldMkLst>
          <pc:docMk/>
          <pc:sldMk cId="0" sldId="286"/>
        </pc:sldMkLst>
      </pc:sldChg>
      <pc:sldChg chg="modSp mod">
        <pc:chgData name="Chittaranjan Hens" userId="6fc03958433e8a43" providerId="LiveId" clId="{75957767-83AF-4818-9765-A8AD0ABF668C}" dt="2023-01-07T06:53:28.183" v="138" actId="207"/>
        <pc:sldMkLst>
          <pc:docMk/>
          <pc:sldMk cId="2818536561" sldId="287"/>
        </pc:sldMkLst>
        <pc:spChg chg="mod">
          <ac:chgData name="Chittaranjan Hens" userId="6fc03958433e8a43" providerId="LiveId" clId="{75957767-83AF-4818-9765-A8AD0ABF668C}" dt="2023-01-07T06:53:28.183" v="138" actId="207"/>
          <ac:spMkLst>
            <pc:docMk/>
            <pc:sldMk cId="2818536561" sldId="287"/>
            <ac:spMk id="4" creationId="{7C5F0D91-F484-67FF-9BC3-F2A658D32838}"/>
          </ac:spMkLst>
        </pc:spChg>
      </pc:sldChg>
      <pc:sldChg chg="del">
        <pc:chgData name="Chittaranjan Hens" userId="6fc03958433e8a43" providerId="LiveId" clId="{75957767-83AF-4818-9765-A8AD0ABF668C}" dt="2023-01-07T05:46:09.833" v="1" actId="47"/>
        <pc:sldMkLst>
          <pc:docMk/>
          <pc:sldMk cId="0" sldId="288"/>
        </pc:sldMkLst>
      </pc:sldChg>
      <pc:sldChg chg="del">
        <pc:chgData name="Chittaranjan Hens" userId="6fc03958433e8a43" providerId="LiveId" clId="{75957767-83AF-4818-9765-A8AD0ABF668C}" dt="2023-01-07T05:46:15.124" v="17" actId="47"/>
        <pc:sldMkLst>
          <pc:docMk/>
          <pc:sldMk cId="0" sldId="290"/>
        </pc:sldMkLst>
      </pc:sldChg>
      <pc:sldChg chg="del">
        <pc:chgData name="Chittaranjan Hens" userId="6fc03958433e8a43" providerId="LiveId" clId="{75957767-83AF-4818-9765-A8AD0ABF668C}" dt="2023-01-07T05:46:15.405" v="18" actId="47"/>
        <pc:sldMkLst>
          <pc:docMk/>
          <pc:sldMk cId="0" sldId="291"/>
        </pc:sldMkLst>
      </pc:sldChg>
      <pc:sldChg chg="del">
        <pc:chgData name="Chittaranjan Hens" userId="6fc03958433e8a43" providerId="LiveId" clId="{75957767-83AF-4818-9765-A8AD0ABF668C}" dt="2023-01-07T05:46:16.204" v="21" actId="47"/>
        <pc:sldMkLst>
          <pc:docMk/>
          <pc:sldMk cId="0" sldId="296"/>
        </pc:sldMkLst>
      </pc:sldChg>
      <pc:sldChg chg="addSp delSp modSp mod modNotesTx">
        <pc:chgData name="Chittaranjan Hens" userId="6fc03958433e8a43" providerId="LiveId" clId="{75957767-83AF-4818-9765-A8AD0ABF668C}" dt="2023-01-07T06:53:23.639" v="137" actId="207"/>
        <pc:sldMkLst>
          <pc:docMk/>
          <pc:sldMk cId="0" sldId="299"/>
        </pc:sldMkLst>
        <pc:spChg chg="add del mod">
          <ac:chgData name="Chittaranjan Hens" userId="6fc03958433e8a43" providerId="LiveId" clId="{75957767-83AF-4818-9765-A8AD0ABF668C}" dt="2023-01-07T05:46:48.606" v="30" actId="478"/>
          <ac:spMkLst>
            <pc:docMk/>
            <pc:sldMk cId="0" sldId="299"/>
            <ac:spMk id="4" creationId="{9007777A-8116-5DAA-2B25-15215A21F04B}"/>
          </ac:spMkLst>
        </pc:spChg>
        <pc:spChg chg="add del mod">
          <ac:chgData name="Chittaranjan Hens" userId="6fc03958433e8a43" providerId="LiveId" clId="{75957767-83AF-4818-9765-A8AD0ABF668C}" dt="2023-01-07T05:46:52.623" v="31" actId="478"/>
          <ac:spMkLst>
            <pc:docMk/>
            <pc:sldMk cId="0" sldId="299"/>
            <ac:spMk id="7" creationId="{B71DFE71-2DE3-D341-FAA5-7E8715079991}"/>
          </ac:spMkLst>
        </pc:spChg>
        <pc:spChg chg="add mod">
          <ac:chgData name="Chittaranjan Hens" userId="6fc03958433e8a43" providerId="LiveId" clId="{75957767-83AF-4818-9765-A8AD0ABF668C}" dt="2023-01-07T06:53:23.639" v="137" actId="207"/>
          <ac:spMkLst>
            <pc:docMk/>
            <pc:sldMk cId="0" sldId="299"/>
            <ac:spMk id="14" creationId="{DBA210B4-6D73-98EB-FAC6-18B666D5B659}"/>
          </ac:spMkLst>
        </pc:spChg>
        <pc:picChg chg="mod">
          <ac:chgData name="Chittaranjan Hens" userId="6fc03958433e8a43" providerId="LiveId" clId="{75957767-83AF-4818-9765-A8AD0ABF668C}" dt="2023-01-07T05:49:43.784" v="59" actId="14100"/>
          <ac:picMkLst>
            <pc:docMk/>
            <pc:sldMk cId="0" sldId="299"/>
            <ac:picMk id="2" creationId="{9BB13743-CC5F-8137-EF3B-D006170EB59A}"/>
          </ac:picMkLst>
        </pc:picChg>
        <pc:picChg chg="del">
          <ac:chgData name="Chittaranjan Hens" userId="6fc03958433e8a43" providerId="LiveId" clId="{75957767-83AF-4818-9765-A8AD0ABF668C}" dt="2023-01-07T05:46:19.896" v="28" actId="478"/>
          <ac:picMkLst>
            <pc:docMk/>
            <pc:sldMk cId="0" sldId="299"/>
            <ac:picMk id="8" creationId="{00000000-0000-0000-0000-000000000000}"/>
          </ac:picMkLst>
        </pc:picChg>
        <pc:picChg chg="del">
          <ac:chgData name="Chittaranjan Hens" userId="6fc03958433e8a43" providerId="LiveId" clId="{75957767-83AF-4818-9765-A8AD0ABF668C}" dt="2023-01-07T05:46:20.431" v="29" actId="478"/>
          <ac:picMkLst>
            <pc:docMk/>
            <pc:sldMk cId="0" sldId="299"/>
            <ac:picMk id="9" creationId="{00000000-0000-0000-0000-000000000000}"/>
          </ac:picMkLst>
        </pc:picChg>
        <pc:picChg chg="add mod">
          <ac:chgData name="Chittaranjan Hens" userId="6fc03958433e8a43" providerId="LiveId" clId="{75957767-83AF-4818-9765-A8AD0ABF668C}" dt="2023-01-07T05:47:51.492" v="43" actId="14100"/>
          <ac:picMkLst>
            <pc:docMk/>
            <pc:sldMk cId="0" sldId="299"/>
            <ac:picMk id="12" creationId="{F2288E4C-44CA-46D4-8B7A-BF913D7CD0A3}"/>
          </ac:picMkLst>
        </pc:picChg>
      </pc:sldChg>
      <pc:sldChg chg="addSp delSp modSp add del mod">
        <pc:chgData name="Chittaranjan Hens" userId="6fc03958433e8a43" providerId="LiveId" clId="{75957767-83AF-4818-9765-A8AD0ABF668C}" dt="2023-01-07T06:53:20.585" v="136" actId="207"/>
        <pc:sldMkLst>
          <pc:docMk/>
          <pc:sldMk cId="2921571346" sldId="300"/>
        </pc:sldMkLst>
        <pc:spChg chg="add mod">
          <ac:chgData name="Chittaranjan Hens" userId="6fc03958433e8a43" providerId="LiveId" clId="{75957767-83AF-4818-9765-A8AD0ABF668C}" dt="2023-01-07T06:53:20.585" v="136" actId="207"/>
          <ac:spMkLst>
            <pc:docMk/>
            <pc:sldMk cId="2921571346" sldId="300"/>
            <ac:spMk id="8" creationId="{09538A17-51DB-0024-5562-0C6448F1F76D}"/>
          </ac:spMkLst>
        </pc:spChg>
        <pc:spChg chg="mod">
          <ac:chgData name="Chittaranjan Hens" userId="6fc03958433e8a43" providerId="LiveId" clId="{75957767-83AF-4818-9765-A8AD0ABF668C}" dt="2023-01-07T06:00:11.889" v="92" actId="20577"/>
          <ac:spMkLst>
            <pc:docMk/>
            <pc:sldMk cId="2921571346" sldId="300"/>
            <ac:spMk id="10" creationId="{00000000-0000-0000-0000-000000000000}"/>
          </ac:spMkLst>
        </pc:spChg>
        <pc:spChg chg="del">
          <ac:chgData name="Chittaranjan Hens" userId="6fc03958433e8a43" providerId="LiveId" clId="{75957767-83AF-4818-9765-A8AD0ABF668C}" dt="2023-01-07T05:49:54.381" v="62" actId="478"/>
          <ac:spMkLst>
            <pc:docMk/>
            <pc:sldMk cId="2921571346" sldId="300"/>
            <ac:spMk id="14" creationId="{DBA210B4-6D73-98EB-FAC6-18B666D5B659}"/>
          </ac:spMkLst>
        </pc:spChg>
        <pc:picChg chg="add mod">
          <ac:chgData name="Chittaranjan Hens" userId="6fc03958433e8a43" providerId="LiveId" clId="{75957767-83AF-4818-9765-A8AD0ABF668C}" dt="2023-01-07T05:57:35.531" v="69" actId="14100"/>
          <ac:picMkLst>
            <pc:docMk/>
            <pc:sldMk cId="2921571346" sldId="300"/>
            <ac:picMk id="4" creationId="{3EB85EEA-EE4E-49E2-4958-5B75BD60E92E}"/>
          </ac:picMkLst>
        </pc:picChg>
        <pc:picChg chg="add mod">
          <ac:chgData name="Chittaranjan Hens" userId="6fc03958433e8a43" providerId="LiveId" clId="{75957767-83AF-4818-9765-A8AD0ABF668C}" dt="2023-01-07T06:00:06.310" v="79" actId="14100"/>
          <ac:picMkLst>
            <pc:docMk/>
            <pc:sldMk cId="2921571346" sldId="300"/>
            <ac:picMk id="7" creationId="{E7FE6B4B-85D2-093E-D5D3-EDAE162CD4A3}"/>
          </ac:picMkLst>
        </pc:picChg>
        <pc:picChg chg="del">
          <ac:chgData name="Chittaranjan Hens" userId="6fc03958433e8a43" providerId="LiveId" clId="{75957767-83AF-4818-9765-A8AD0ABF668C}" dt="2023-01-07T05:49:49.770" v="61" actId="478"/>
          <ac:picMkLst>
            <pc:docMk/>
            <pc:sldMk cId="2921571346" sldId="300"/>
            <ac:picMk id="12" creationId="{F2288E4C-44CA-46D4-8B7A-BF913D7CD0A3}"/>
          </ac:picMkLst>
        </pc:picChg>
      </pc:sldChg>
      <pc:sldChg chg="addSp delSp modSp add del mod">
        <pc:chgData name="Chittaranjan Hens" userId="6fc03958433e8a43" providerId="LiveId" clId="{75957767-83AF-4818-9765-A8AD0ABF668C}" dt="2023-01-09T05:18:58.760" v="440" actId="47"/>
        <pc:sldMkLst>
          <pc:docMk/>
          <pc:sldMk cId="4054060114" sldId="301"/>
        </pc:sldMkLst>
        <pc:spChg chg="add mod">
          <ac:chgData name="Chittaranjan Hens" userId="6fc03958433e8a43" providerId="LiveId" clId="{75957767-83AF-4818-9765-A8AD0ABF668C}" dt="2023-01-07T06:54:11.951" v="151" actId="113"/>
          <ac:spMkLst>
            <pc:docMk/>
            <pc:sldMk cId="4054060114" sldId="301"/>
            <ac:spMk id="4" creationId="{384A810C-4EF3-6202-D30C-C6C1400F09E4}"/>
          </ac:spMkLst>
        </pc:spChg>
        <pc:spChg chg="del">
          <ac:chgData name="Chittaranjan Hens" userId="6fc03958433e8a43" providerId="LiveId" clId="{75957767-83AF-4818-9765-A8AD0ABF668C}" dt="2023-01-07T07:03:14.562" v="261" actId="478"/>
          <ac:spMkLst>
            <pc:docMk/>
            <pc:sldMk cId="4054060114" sldId="301"/>
            <ac:spMk id="5" creationId="{00000000-0000-0000-0000-000000000000}"/>
          </ac:spMkLst>
        </pc:spChg>
        <pc:spChg chg="add del mod">
          <ac:chgData name="Chittaranjan Hens" userId="6fc03958433e8a43" providerId="LiveId" clId="{75957767-83AF-4818-9765-A8AD0ABF668C}" dt="2023-01-07T06:20:22.593" v="135" actId="21"/>
          <ac:spMkLst>
            <pc:docMk/>
            <pc:sldMk cId="4054060114" sldId="301"/>
            <ac:spMk id="6" creationId="{1691B459-38D6-81F4-3A69-DA9B359A7BAA}"/>
          </ac:spMkLst>
        </pc:spChg>
        <pc:spChg chg="add del">
          <ac:chgData name="Chittaranjan Hens" userId="6fc03958433e8a43" providerId="LiveId" clId="{75957767-83AF-4818-9765-A8AD0ABF668C}" dt="2023-01-07T07:03:25.193" v="262" actId="478"/>
          <ac:spMkLst>
            <pc:docMk/>
            <pc:sldMk cId="4054060114" sldId="301"/>
            <ac:spMk id="7" creationId="{DB4D8F96-C079-5B74-86DA-1D1609476A50}"/>
          </ac:spMkLst>
        </pc:spChg>
        <pc:spChg chg="del">
          <ac:chgData name="Chittaranjan Hens" userId="6fc03958433e8a43" providerId="LiveId" clId="{75957767-83AF-4818-9765-A8AD0ABF668C}" dt="2023-01-07T06:00:44.992" v="115" actId="478"/>
          <ac:spMkLst>
            <pc:docMk/>
            <pc:sldMk cId="4054060114" sldId="301"/>
            <ac:spMk id="8" creationId="{09538A17-51DB-0024-5562-0C6448F1F76D}"/>
          </ac:spMkLst>
        </pc:spChg>
        <pc:picChg chg="del">
          <ac:chgData name="Chittaranjan Hens" userId="6fc03958433e8a43" providerId="LiveId" clId="{75957767-83AF-4818-9765-A8AD0ABF668C}" dt="2023-01-07T06:00:44.992" v="115" actId="478"/>
          <ac:picMkLst>
            <pc:docMk/>
            <pc:sldMk cId="4054060114" sldId="301"/>
            <ac:picMk id="4" creationId="{3EB85EEA-EE4E-49E2-4958-5B75BD60E92E}"/>
          </ac:picMkLst>
        </pc:picChg>
        <pc:picChg chg="del">
          <ac:chgData name="Chittaranjan Hens" userId="6fc03958433e8a43" providerId="LiveId" clId="{75957767-83AF-4818-9765-A8AD0ABF668C}" dt="2023-01-07T06:00:44.992" v="115" actId="478"/>
          <ac:picMkLst>
            <pc:docMk/>
            <pc:sldMk cId="4054060114" sldId="301"/>
            <ac:picMk id="7" creationId="{E7FE6B4B-85D2-093E-D5D3-EDAE162CD4A3}"/>
          </ac:picMkLst>
        </pc:picChg>
      </pc:sldChg>
      <pc:sldChg chg="addSp delSp modSp add mod ord modAnim">
        <pc:chgData name="Chittaranjan Hens" userId="6fc03958433e8a43" providerId="LiveId" clId="{75957767-83AF-4818-9765-A8AD0ABF668C}" dt="2023-01-07T07:38:07.213" v="406" actId="20577"/>
        <pc:sldMkLst>
          <pc:docMk/>
          <pc:sldMk cId="2738534003" sldId="302"/>
        </pc:sldMkLst>
        <pc:spChg chg="del">
          <ac:chgData name="Chittaranjan Hens" userId="6fc03958433e8a43" providerId="LiveId" clId="{75957767-83AF-4818-9765-A8AD0ABF668C}" dt="2023-01-07T06:55:44.160" v="185" actId="478"/>
          <ac:spMkLst>
            <pc:docMk/>
            <pc:sldMk cId="2738534003" sldId="302"/>
            <ac:spMk id="5" creationId="{00000000-0000-0000-0000-000000000000}"/>
          </ac:spMkLst>
        </pc:spChg>
        <pc:spChg chg="add mod">
          <ac:chgData name="Chittaranjan Hens" userId="6fc03958433e8a43" providerId="LiveId" clId="{75957767-83AF-4818-9765-A8AD0ABF668C}" dt="2023-01-07T06:58:25.656" v="204" actId="255"/>
          <ac:spMkLst>
            <pc:docMk/>
            <pc:sldMk cId="2738534003" sldId="302"/>
            <ac:spMk id="6" creationId="{D7A0EB0B-D078-DA15-C749-FB55CE0C0954}"/>
          </ac:spMkLst>
        </pc:spChg>
        <pc:spChg chg="mod">
          <ac:chgData name="Chittaranjan Hens" userId="6fc03958433e8a43" providerId="LiveId" clId="{75957767-83AF-4818-9765-A8AD0ABF668C}" dt="2023-01-07T07:38:07.213" v="406" actId="20577"/>
          <ac:spMkLst>
            <pc:docMk/>
            <pc:sldMk cId="2738534003" sldId="302"/>
            <ac:spMk id="8" creationId="{09538A17-51DB-0024-5562-0C6448F1F76D}"/>
          </ac:spMkLst>
        </pc:spChg>
        <pc:picChg chg="del">
          <ac:chgData name="Chittaranjan Hens" userId="6fc03958433e8a43" providerId="LiveId" clId="{75957767-83AF-4818-9765-A8AD0ABF668C}" dt="2023-01-07T06:54:20.333" v="153" actId="478"/>
          <ac:picMkLst>
            <pc:docMk/>
            <pc:sldMk cId="2738534003" sldId="302"/>
            <ac:picMk id="4" creationId="{3EB85EEA-EE4E-49E2-4958-5B75BD60E92E}"/>
          </ac:picMkLst>
        </pc:picChg>
        <pc:picChg chg="del">
          <ac:chgData name="Chittaranjan Hens" userId="6fc03958433e8a43" providerId="LiveId" clId="{75957767-83AF-4818-9765-A8AD0ABF668C}" dt="2023-01-07T06:54:22.087" v="154" actId="478"/>
          <ac:picMkLst>
            <pc:docMk/>
            <pc:sldMk cId="2738534003" sldId="302"/>
            <ac:picMk id="7" creationId="{E7FE6B4B-85D2-093E-D5D3-EDAE162CD4A3}"/>
          </ac:picMkLst>
        </pc:picChg>
        <pc:picChg chg="add mod">
          <ac:chgData name="Chittaranjan Hens" userId="6fc03958433e8a43" providerId="LiveId" clId="{75957767-83AF-4818-9765-A8AD0ABF668C}" dt="2023-01-07T06:59:31.851" v="210" actId="14100"/>
          <ac:picMkLst>
            <pc:docMk/>
            <pc:sldMk cId="2738534003" sldId="302"/>
            <ac:picMk id="11" creationId="{9AE6A210-88A5-E96E-D57F-379275D832E0}"/>
          </ac:picMkLst>
        </pc:picChg>
        <pc:picChg chg="add mod">
          <ac:chgData name="Chittaranjan Hens" userId="6fc03958433e8a43" providerId="LiveId" clId="{75957767-83AF-4818-9765-A8AD0ABF668C}" dt="2023-01-07T06:59:55.807" v="215" actId="14100"/>
          <ac:picMkLst>
            <pc:docMk/>
            <pc:sldMk cId="2738534003" sldId="302"/>
            <ac:picMk id="13" creationId="{DB22C341-91F1-E958-C193-75B0F643C05F}"/>
          </ac:picMkLst>
        </pc:picChg>
        <pc:picChg chg="add del mod">
          <ac:chgData name="Chittaranjan Hens" userId="6fc03958433e8a43" providerId="LiveId" clId="{75957767-83AF-4818-9765-A8AD0ABF668C}" dt="2023-01-07T07:00:45.620" v="222" actId="478"/>
          <ac:picMkLst>
            <pc:docMk/>
            <pc:sldMk cId="2738534003" sldId="302"/>
            <ac:picMk id="15" creationId="{460A199C-22BC-A7AF-699C-3B3BE4696269}"/>
          </ac:picMkLst>
        </pc:picChg>
        <pc:picChg chg="add mod">
          <ac:chgData name="Chittaranjan Hens" userId="6fc03958433e8a43" providerId="LiveId" clId="{75957767-83AF-4818-9765-A8AD0ABF668C}" dt="2023-01-07T07:01:04.084" v="225" actId="1076"/>
          <ac:picMkLst>
            <pc:docMk/>
            <pc:sldMk cId="2738534003" sldId="302"/>
            <ac:picMk id="17" creationId="{91004B7D-3530-EAF4-FEA2-47398BE5DC56}"/>
          </ac:picMkLst>
        </pc:picChg>
      </pc:sldChg>
      <pc:sldChg chg="addSp delSp modSp add del mod">
        <pc:chgData name="Chittaranjan Hens" userId="6fc03958433e8a43" providerId="LiveId" clId="{75957767-83AF-4818-9765-A8AD0ABF668C}" dt="2023-01-07T07:03:49.090" v="279" actId="122"/>
        <pc:sldMkLst>
          <pc:docMk/>
          <pc:sldMk cId="487592479" sldId="303"/>
        </pc:sldMkLst>
        <pc:spChg chg="del">
          <ac:chgData name="Chittaranjan Hens" userId="6fc03958433e8a43" providerId="LiveId" clId="{75957767-83AF-4818-9765-A8AD0ABF668C}" dt="2023-01-07T07:03:06.802" v="259" actId="478"/>
          <ac:spMkLst>
            <pc:docMk/>
            <pc:sldMk cId="487592479" sldId="303"/>
            <ac:spMk id="5" creationId="{00000000-0000-0000-0000-000000000000}"/>
          </ac:spMkLst>
        </pc:spChg>
        <pc:spChg chg="add mod">
          <ac:chgData name="Chittaranjan Hens" userId="6fc03958433e8a43" providerId="LiveId" clId="{75957767-83AF-4818-9765-A8AD0ABF668C}" dt="2023-01-07T07:03:02.603" v="258" actId="1076"/>
          <ac:spMkLst>
            <pc:docMk/>
            <pc:sldMk cId="487592479" sldId="303"/>
            <ac:spMk id="6" creationId="{CAC3B94E-0C73-EDD9-6FA3-300BEEDD1B4F}"/>
          </ac:spMkLst>
        </pc:spChg>
        <pc:spChg chg="mod">
          <ac:chgData name="Chittaranjan Hens" userId="6fc03958433e8a43" providerId="LiveId" clId="{75957767-83AF-4818-9765-A8AD0ABF668C}" dt="2023-01-07T07:03:49.090" v="279" actId="122"/>
          <ac:spMkLst>
            <pc:docMk/>
            <pc:sldMk cId="487592479" sldId="303"/>
            <ac:spMk id="8" creationId="{09538A17-51DB-0024-5562-0C6448F1F76D}"/>
          </ac:spMkLst>
        </pc:spChg>
        <pc:picChg chg="del">
          <ac:chgData name="Chittaranjan Hens" userId="6fc03958433e8a43" providerId="LiveId" clId="{75957767-83AF-4818-9765-A8AD0ABF668C}" dt="2023-01-07T07:02:24.341" v="230" actId="478"/>
          <ac:picMkLst>
            <pc:docMk/>
            <pc:sldMk cId="487592479" sldId="303"/>
            <ac:picMk id="4" creationId="{3EB85EEA-EE4E-49E2-4958-5B75BD60E92E}"/>
          </ac:picMkLst>
        </pc:picChg>
        <pc:picChg chg="del">
          <ac:chgData name="Chittaranjan Hens" userId="6fc03958433e8a43" providerId="LiveId" clId="{75957767-83AF-4818-9765-A8AD0ABF668C}" dt="2023-01-07T07:02:26.286" v="231" actId="478"/>
          <ac:picMkLst>
            <pc:docMk/>
            <pc:sldMk cId="487592479" sldId="303"/>
            <ac:picMk id="7" creationId="{E7FE6B4B-85D2-093E-D5D3-EDAE162CD4A3}"/>
          </ac:picMkLst>
        </pc:picChg>
      </pc:sldChg>
      <pc:sldChg chg="addSp delSp modSp add mod">
        <pc:chgData name="Chittaranjan Hens" userId="6fc03958433e8a43" providerId="LiveId" clId="{75957767-83AF-4818-9765-A8AD0ABF668C}" dt="2023-01-07T07:05:50.686" v="294" actId="20577"/>
        <pc:sldMkLst>
          <pc:docMk/>
          <pc:sldMk cId="1857979792" sldId="304"/>
        </pc:sldMkLst>
        <pc:spChg chg="add mod">
          <ac:chgData name="Chittaranjan Hens" userId="6fc03958433e8a43" providerId="LiveId" clId="{75957767-83AF-4818-9765-A8AD0ABF668C}" dt="2023-01-07T07:05:50.686" v="294" actId="20577"/>
          <ac:spMkLst>
            <pc:docMk/>
            <pc:sldMk cId="1857979792" sldId="304"/>
            <ac:spMk id="5" creationId="{003A6DA8-5572-5D2F-DA7E-5878AD1F5ECC}"/>
          </ac:spMkLst>
        </pc:spChg>
        <pc:spChg chg="del">
          <ac:chgData name="Chittaranjan Hens" userId="6fc03958433e8a43" providerId="LiveId" clId="{75957767-83AF-4818-9765-A8AD0ABF668C}" dt="2023-01-07T07:04:03.041" v="281" actId="478"/>
          <ac:spMkLst>
            <pc:docMk/>
            <pc:sldMk cId="1857979792" sldId="304"/>
            <ac:spMk id="6" creationId="{CAC3B94E-0C73-EDD9-6FA3-300BEEDD1B4F}"/>
          </ac:spMkLst>
        </pc:spChg>
        <pc:spChg chg="del">
          <ac:chgData name="Chittaranjan Hens" userId="6fc03958433e8a43" providerId="LiveId" clId="{75957767-83AF-4818-9765-A8AD0ABF668C}" dt="2023-01-07T07:04:04.867" v="282" actId="478"/>
          <ac:spMkLst>
            <pc:docMk/>
            <pc:sldMk cId="1857979792" sldId="304"/>
            <ac:spMk id="8" creationId="{09538A17-51DB-0024-5562-0C6448F1F76D}"/>
          </ac:spMkLst>
        </pc:spChg>
        <pc:picChg chg="add mod">
          <ac:chgData name="Chittaranjan Hens" userId="6fc03958433e8a43" providerId="LiveId" clId="{75957767-83AF-4818-9765-A8AD0ABF668C}" dt="2023-01-07T07:05:38.765" v="287" actId="1076"/>
          <ac:picMkLst>
            <pc:docMk/>
            <pc:sldMk cId="1857979792" sldId="304"/>
            <ac:picMk id="4" creationId="{61A426D5-C955-1938-4CAB-8F72C5325C5E}"/>
          </ac:picMkLst>
        </pc:picChg>
      </pc:sldChg>
      <pc:sldChg chg="add">
        <pc:chgData name="Chittaranjan Hens" userId="6fc03958433e8a43" providerId="LiveId" clId="{75957767-83AF-4818-9765-A8AD0ABF668C}" dt="2023-01-10T18:03:49.687" v="1059"/>
        <pc:sldMkLst>
          <pc:docMk/>
          <pc:sldMk cId="262259578" sldId="305"/>
        </pc:sldMkLst>
      </pc:sldChg>
      <pc:sldChg chg="del">
        <pc:chgData name="Chittaranjan Hens" userId="6fc03958433e8a43" providerId="LiveId" clId="{75957767-83AF-4818-9765-A8AD0ABF668C}" dt="2023-01-07T05:46:11.272" v="4" actId="47"/>
        <pc:sldMkLst>
          <pc:docMk/>
          <pc:sldMk cId="1215094286" sldId="305"/>
        </pc:sldMkLst>
      </pc:sldChg>
      <pc:sldChg chg="addSp modSp add del mod ord modAnim">
        <pc:chgData name="Chittaranjan Hens" userId="6fc03958433e8a43" providerId="LiveId" clId="{75957767-83AF-4818-9765-A8AD0ABF668C}" dt="2023-01-10T18:03:39.945" v="1058" actId="2696"/>
        <pc:sldMkLst>
          <pc:docMk/>
          <pc:sldMk cId="2832983134" sldId="305"/>
        </pc:sldMkLst>
        <pc:spChg chg="mod">
          <ac:chgData name="Chittaranjan Hens" userId="6fc03958433e8a43" providerId="LiveId" clId="{75957767-83AF-4818-9765-A8AD0ABF668C}" dt="2023-01-09T05:22:31.436" v="468" actId="403"/>
          <ac:spMkLst>
            <pc:docMk/>
            <pc:sldMk cId="2832983134" sldId="305"/>
            <ac:spMk id="4" creationId="{384A810C-4EF3-6202-D30C-C6C1400F09E4}"/>
          </ac:spMkLst>
        </pc:spChg>
        <pc:spChg chg="add mod">
          <ac:chgData name="Chittaranjan Hens" userId="6fc03958433e8a43" providerId="LiveId" clId="{75957767-83AF-4818-9765-A8AD0ABF668C}" dt="2023-01-09T05:20:44.042" v="459" actId="6549"/>
          <ac:spMkLst>
            <pc:docMk/>
            <pc:sldMk cId="2832983134" sldId="305"/>
            <ac:spMk id="5" creationId="{B42B80B5-D603-61B4-4A66-7932551E5048}"/>
          </ac:spMkLst>
        </pc:spChg>
        <pc:picChg chg="add mod">
          <ac:chgData name="Chittaranjan Hens" userId="6fc03958433e8a43" providerId="LiveId" clId="{75957767-83AF-4818-9765-A8AD0ABF668C}" dt="2023-01-09T05:22:09.369" v="462" actId="1076"/>
          <ac:picMkLst>
            <pc:docMk/>
            <pc:sldMk cId="2832983134" sldId="305"/>
            <ac:picMk id="7" creationId="{8483606B-09F3-F6B8-7754-0442DA075897}"/>
          </ac:picMkLst>
        </pc:picChg>
      </pc:sldChg>
      <pc:sldChg chg="addSp modSp add del mod">
        <pc:chgData name="Chittaranjan Hens" userId="6fc03958433e8a43" providerId="LiveId" clId="{75957767-83AF-4818-9765-A8AD0ABF668C}" dt="2023-01-10T15:56:51.653" v="1019" actId="47"/>
        <pc:sldMkLst>
          <pc:docMk/>
          <pc:sldMk cId="1758408775" sldId="306"/>
        </pc:sldMkLst>
        <pc:spChg chg="add mod">
          <ac:chgData name="Chittaranjan Hens" userId="6fc03958433e8a43" providerId="LiveId" clId="{75957767-83AF-4818-9765-A8AD0ABF668C}" dt="2023-01-10T15:05:11.837" v="629" actId="404"/>
          <ac:spMkLst>
            <pc:docMk/>
            <pc:sldMk cId="1758408775" sldId="306"/>
            <ac:spMk id="3" creationId="{77AFFB7B-7359-7A6D-781F-D28C47D5A4BD}"/>
          </ac:spMkLst>
        </pc:spChg>
        <pc:spChg chg="mod">
          <ac:chgData name="Chittaranjan Hens" userId="6fc03958433e8a43" providerId="LiveId" clId="{75957767-83AF-4818-9765-A8AD0ABF668C}" dt="2023-01-07T07:24:55.383" v="379" actId="14100"/>
          <ac:spMkLst>
            <pc:docMk/>
            <pc:sldMk cId="1758408775" sldId="306"/>
            <ac:spMk id="4" creationId="{384A810C-4EF3-6202-D30C-C6C1400F09E4}"/>
          </ac:spMkLst>
        </pc:spChg>
        <pc:spChg chg="add mod">
          <ac:chgData name="Chittaranjan Hens" userId="6fc03958433e8a43" providerId="LiveId" clId="{75957767-83AF-4818-9765-A8AD0ABF668C}" dt="2023-01-10T15:05:52.303" v="672" actId="14100"/>
          <ac:spMkLst>
            <pc:docMk/>
            <pc:sldMk cId="1758408775" sldId="306"/>
            <ac:spMk id="5" creationId="{D06A8CF9-A880-2338-5D89-D4BDD8BD55E0}"/>
          </ac:spMkLst>
        </pc:spChg>
        <pc:picChg chg="add mod">
          <ac:chgData name="Chittaranjan Hens" userId="6fc03958433e8a43" providerId="LiveId" clId="{75957767-83AF-4818-9765-A8AD0ABF668C}" dt="2023-01-10T15:06:07.434" v="675" actId="14100"/>
          <ac:picMkLst>
            <pc:docMk/>
            <pc:sldMk cId="1758408775" sldId="306"/>
            <ac:picMk id="7" creationId="{5963A68C-9140-4A2E-8D8B-F90DAB3B8E9C}"/>
          </ac:picMkLst>
        </pc:picChg>
      </pc:sldChg>
      <pc:sldChg chg="modSp add mod">
        <pc:chgData name="Chittaranjan Hens" userId="6fc03958433e8a43" providerId="LiveId" clId="{75957767-83AF-4818-9765-A8AD0ABF668C}" dt="2023-01-07T07:37:36.801" v="390" actId="20577"/>
        <pc:sldMkLst>
          <pc:docMk/>
          <pc:sldMk cId="0" sldId="307"/>
        </pc:sldMkLst>
        <pc:spChg chg="mod">
          <ac:chgData name="Chittaranjan Hens" userId="6fc03958433e8a43" providerId="LiveId" clId="{75957767-83AF-4818-9765-A8AD0ABF668C}" dt="2023-01-07T07:37:36.801" v="390" actId="20577"/>
          <ac:spMkLst>
            <pc:docMk/>
            <pc:sldMk cId="0" sldId="307"/>
            <ac:spMk id="103" creationId="{00000000-0000-0000-0000-000000000000}"/>
          </ac:spMkLst>
        </pc:spChg>
      </pc:sldChg>
      <pc:sldChg chg="del">
        <pc:chgData name="Chittaranjan Hens" userId="6fc03958433e8a43" providerId="LiveId" clId="{75957767-83AF-4818-9765-A8AD0ABF668C}" dt="2023-01-07T05:46:13.149" v="10" actId="47"/>
        <pc:sldMkLst>
          <pc:docMk/>
          <pc:sldMk cId="1774685152" sldId="308"/>
        </pc:sldMkLst>
      </pc:sldChg>
      <pc:sldChg chg="addSp delSp modSp add del mod ord modNotesTx">
        <pc:chgData name="Chittaranjan Hens" userId="6fc03958433e8a43" providerId="LiveId" clId="{75957767-83AF-4818-9765-A8AD0ABF668C}" dt="2023-01-11T13:02:57.317" v="1368" actId="1076"/>
        <pc:sldMkLst>
          <pc:docMk/>
          <pc:sldMk cId="3796295052" sldId="308"/>
        </pc:sldMkLst>
        <pc:spChg chg="add del mod">
          <ac:chgData name="Chittaranjan Hens" userId="6fc03958433e8a43" providerId="LiveId" clId="{75957767-83AF-4818-9765-A8AD0ABF668C}" dt="2023-01-10T15:06:32.146" v="678"/>
          <ac:spMkLst>
            <pc:docMk/>
            <pc:sldMk cId="3796295052" sldId="308"/>
            <ac:spMk id="3" creationId="{B18CB40A-F971-C3D0-9429-205D981B22BC}"/>
          </ac:spMkLst>
        </pc:spChg>
        <pc:spChg chg="mod">
          <ac:chgData name="Chittaranjan Hens" userId="6fc03958433e8a43" providerId="LiveId" clId="{75957767-83AF-4818-9765-A8AD0ABF668C}" dt="2023-01-11T12:57:58.280" v="1365" actId="20577"/>
          <ac:spMkLst>
            <pc:docMk/>
            <pc:sldMk cId="3796295052" sldId="308"/>
            <ac:spMk id="4" creationId="{384A810C-4EF3-6202-D30C-C6C1400F09E4}"/>
          </ac:spMkLst>
        </pc:spChg>
        <pc:picChg chg="add mod">
          <ac:chgData name="Chittaranjan Hens" userId="6fc03958433e8a43" providerId="LiveId" clId="{75957767-83AF-4818-9765-A8AD0ABF668C}" dt="2023-01-11T13:02:57.317" v="1368" actId="1076"/>
          <ac:picMkLst>
            <pc:docMk/>
            <pc:sldMk cId="3796295052" sldId="308"/>
            <ac:picMk id="5" creationId="{731AAB68-95FD-F53D-D052-DFC28FEE8686}"/>
          </ac:picMkLst>
        </pc:picChg>
      </pc:sldChg>
      <pc:sldChg chg="del">
        <pc:chgData name="Chittaranjan Hens" userId="6fc03958433e8a43" providerId="LiveId" clId="{75957767-83AF-4818-9765-A8AD0ABF668C}" dt="2023-01-07T05:46:13.446" v="11" actId="47"/>
        <pc:sldMkLst>
          <pc:docMk/>
          <pc:sldMk cId="2842745309" sldId="309"/>
        </pc:sldMkLst>
      </pc:sldChg>
      <pc:sldChg chg="del">
        <pc:chgData name="Chittaranjan Hens" userId="6fc03958433e8a43" providerId="LiveId" clId="{75957767-83AF-4818-9765-A8AD0ABF668C}" dt="2023-01-07T05:46:13.748" v="12" actId="47"/>
        <pc:sldMkLst>
          <pc:docMk/>
          <pc:sldMk cId="3511049692" sldId="310"/>
        </pc:sldMkLst>
      </pc:sldChg>
      <pc:sldChg chg="del">
        <pc:chgData name="Chittaranjan Hens" userId="6fc03958433e8a43" providerId="LiveId" clId="{75957767-83AF-4818-9765-A8AD0ABF668C}" dt="2023-01-07T05:46:14.835" v="16" actId="47"/>
        <pc:sldMkLst>
          <pc:docMk/>
          <pc:sldMk cId="2467800466" sldId="311"/>
        </pc:sldMkLst>
      </pc:sldChg>
      <pc:sldChg chg="del">
        <pc:chgData name="Chittaranjan Hens" userId="6fc03958433e8a43" providerId="LiveId" clId="{75957767-83AF-4818-9765-A8AD0ABF668C}" dt="2023-01-07T05:46:16.799" v="23" actId="47"/>
        <pc:sldMkLst>
          <pc:docMk/>
          <pc:sldMk cId="2834121229" sldId="312"/>
        </pc:sldMkLst>
      </pc:sldChg>
      <pc:sldChg chg="del">
        <pc:chgData name="Chittaranjan Hens" userId="6fc03958433e8a43" providerId="LiveId" clId="{75957767-83AF-4818-9765-A8AD0ABF668C}" dt="2023-01-07T05:46:14.256" v="14" actId="47"/>
        <pc:sldMkLst>
          <pc:docMk/>
          <pc:sldMk cId="424708431" sldId="313"/>
        </pc:sldMkLst>
      </pc:sldChg>
      <pc:sldChg chg="add del">
        <pc:chgData name="Chittaranjan Hens" userId="6fc03958433e8a43" providerId="LiveId" clId="{75957767-83AF-4818-9765-A8AD0ABF668C}" dt="2023-01-07T13:15:08.954" v="439"/>
        <pc:sldMkLst>
          <pc:docMk/>
          <pc:sldMk cId="0" sldId="332"/>
        </pc:sldMkLst>
      </pc:sldChg>
      <pc:sldChg chg="add del">
        <pc:chgData name="Chittaranjan Hens" userId="6fc03958433e8a43" providerId="LiveId" clId="{75957767-83AF-4818-9765-A8AD0ABF668C}" dt="2023-01-11T07:47:57.101" v="1265" actId="2696"/>
        <pc:sldMkLst>
          <pc:docMk/>
          <pc:sldMk cId="970906092" sldId="348"/>
        </pc:sldMkLst>
      </pc:sldChg>
      <pc:sldChg chg="addSp modSp add del mod">
        <pc:chgData name="Chittaranjan Hens" userId="6fc03958433e8a43" providerId="LiveId" clId="{75957767-83AF-4818-9765-A8AD0ABF668C}" dt="2023-01-11T07:49:57.487" v="1275" actId="2696"/>
        <pc:sldMkLst>
          <pc:docMk/>
          <pc:sldMk cId="1943841837" sldId="348"/>
        </pc:sldMkLst>
        <pc:picChg chg="add mod ord">
          <ac:chgData name="Chittaranjan Hens" userId="6fc03958433e8a43" providerId="LiveId" clId="{75957767-83AF-4818-9765-A8AD0ABF668C}" dt="2023-01-11T07:48:27.101" v="1270"/>
          <ac:picMkLst>
            <pc:docMk/>
            <pc:sldMk cId="1943841837" sldId="348"/>
            <ac:picMk id="2" creationId="{C0E09FE5-C375-7F74-A513-C1C450348E64}"/>
          </ac:picMkLst>
        </pc:picChg>
      </pc:sldChg>
      <pc:sldChg chg="addSp modSp add del mod">
        <pc:chgData name="Chittaranjan Hens" userId="6fc03958433e8a43" providerId="LiveId" clId="{75957767-83AF-4818-9765-A8AD0ABF668C}" dt="2023-01-11T07:49:57.487" v="1275" actId="2696"/>
        <pc:sldMkLst>
          <pc:docMk/>
          <pc:sldMk cId="1229643646" sldId="350"/>
        </pc:sldMkLst>
        <pc:picChg chg="add mod ord">
          <ac:chgData name="Chittaranjan Hens" userId="6fc03958433e8a43" providerId="LiveId" clId="{75957767-83AF-4818-9765-A8AD0ABF668C}" dt="2023-01-11T07:48:36.643" v="1272" actId="167"/>
          <ac:picMkLst>
            <pc:docMk/>
            <pc:sldMk cId="1229643646" sldId="350"/>
            <ac:picMk id="2" creationId="{1917AF9A-4F05-205B-E270-3546173EBAAF}"/>
          </ac:picMkLst>
        </pc:picChg>
      </pc:sldChg>
      <pc:sldChg chg="add">
        <pc:chgData name="Chittaranjan Hens" userId="6fc03958433e8a43" providerId="LiveId" clId="{75957767-83AF-4818-9765-A8AD0ABF668C}" dt="2023-01-11T07:50:02.784" v="1276"/>
        <pc:sldMkLst>
          <pc:docMk/>
          <pc:sldMk cId="1354525531" sldId="350"/>
        </pc:sldMkLst>
      </pc:sldChg>
      <pc:sldChg chg="add del">
        <pc:chgData name="Chittaranjan Hens" userId="6fc03958433e8a43" providerId="LiveId" clId="{75957767-83AF-4818-9765-A8AD0ABF668C}" dt="2023-01-07T13:15:08.954" v="439"/>
        <pc:sldMkLst>
          <pc:docMk/>
          <pc:sldMk cId="0" sldId="377"/>
        </pc:sldMkLst>
      </pc:sldChg>
      <pc:sldChg chg="add del">
        <pc:chgData name="Chittaranjan Hens" userId="6fc03958433e8a43" providerId="LiveId" clId="{75957767-83AF-4818-9765-A8AD0ABF668C}" dt="2023-01-07T13:15:08.954" v="439"/>
        <pc:sldMkLst>
          <pc:docMk/>
          <pc:sldMk cId="0" sldId="392"/>
        </pc:sldMkLst>
      </pc:sldChg>
      <pc:sldChg chg="add del">
        <pc:chgData name="Chittaranjan Hens" userId="6fc03958433e8a43" providerId="LiveId" clId="{75957767-83AF-4818-9765-A8AD0ABF668C}" dt="2023-01-07T13:15:08.954" v="439"/>
        <pc:sldMkLst>
          <pc:docMk/>
          <pc:sldMk cId="0" sldId="393"/>
        </pc:sldMkLst>
      </pc:sldChg>
      <pc:sldChg chg="add del">
        <pc:chgData name="Chittaranjan Hens" userId="6fc03958433e8a43" providerId="LiveId" clId="{75957767-83AF-4818-9765-A8AD0ABF668C}" dt="2023-01-07T13:15:08.954" v="439"/>
        <pc:sldMkLst>
          <pc:docMk/>
          <pc:sldMk cId="0" sldId="394"/>
        </pc:sldMkLst>
      </pc:sldChg>
      <pc:sldChg chg="add del">
        <pc:chgData name="Chittaranjan Hens" userId="6fc03958433e8a43" providerId="LiveId" clId="{75957767-83AF-4818-9765-A8AD0ABF668C}" dt="2023-01-07T13:15:08.954" v="439"/>
        <pc:sldMkLst>
          <pc:docMk/>
          <pc:sldMk cId="0" sldId="400"/>
        </pc:sldMkLst>
      </pc:sldChg>
      <pc:sldChg chg="add">
        <pc:chgData name="Chittaranjan Hens" userId="6fc03958433e8a43" providerId="LiveId" clId="{75957767-83AF-4818-9765-A8AD0ABF668C}" dt="2023-01-10T18:03:49.687" v="1059"/>
        <pc:sldMkLst>
          <pc:docMk/>
          <pc:sldMk cId="1570563579" sldId="401"/>
        </pc:sldMkLst>
      </pc:sldChg>
      <pc:sldChg chg="addSp modSp add del mod modAnim">
        <pc:chgData name="Chittaranjan Hens" userId="6fc03958433e8a43" providerId="LiveId" clId="{75957767-83AF-4818-9765-A8AD0ABF668C}" dt="2023-01-10T18:03:39.945" v="1058" actId="2696"/>
        <pc:sldMkLst>
          <pc:docMk/>
          <pc:sldMk cId="1904863946" sldId="401"/>
        </pc:sldMkLst>
        <pc:spChg chg="add mod">
          <ac:chgData name="Chittaranjan Hens" userId="6fc03958433e8a43" providerId="LiveId" clId="{75957767-83AF-4818-9765-A8AD0ABF668C}" dt="2023-01-09T05:24:03.542" v="524" actId="14100"/>
          <ac:spMkLst>
            <pc:docMk/>
            <pc:sldMk cId="1904863946" sldId="401"/>
            <ac:spMk id="8" creationId="{BC80EC76-1D70-4D44-6835-784333B10601}"/>
          </ac:spMkLst>
        </pc:spChg>
        <pc:picChg chg="add mod modCrop">
          <ac:chgData name="Chittaranjan Hens" userId="6fc03958433e8a43" providerId="LiveId" clId="{75957767-83AF-4818-9765-A8AD0ABF668C}" dt="2023-01-09T05:24:18.834" v="527" actId="1076"/>
          <ac:picMkLst>
            <pc:docMk/>
            <pc:sldMk cId="1904863946" sldId="401"/>
            <ac:picMk id="6" creationId="{56063D3D-0E7D-F4B6-FED8-1F76E5AF3F90}"/>
          </ac:picMkLst>
        </pc:picChg>
        <pc:picChg chg="mod">
          <ac:chgData name="Chittaranjan Hens" userId="6fc03958433e8a43" providerId="LiveId" clId="{75957767-83AF-4818-9765-A8AD0ABF668C}" dt="2023-01-09T05:23:11.305" v="473" actId="1076"/>
          <ac:picMkLst>
            <pc:docMk/>
            <pc:sldMk cId="1904863946" sldId="401"/>
            <ac:picMk id="7" creationId="{8483606B-09F3-F6B8-7754-0442DA075897}"/>
          </ac:picMkLst>
        </pc:picChg>
        <pc:picChg chg="add mod">
          <ac:chgData name="Chittaranjan Hens" userId="6fc03958433e8a43" providerId="LiveId" clId="{75957767-83AF-4818-9765-A8AD0ABF668C}" dt="2023-01-09T05:24:40.337" v="530" actId="1076"/>
          <ac:picMkLst>
            <pc:docMk/>
            <pc:sldMk cId="1904863946" sldId="401"/>
            <ac:picMk id="11" creationId="{4D8881AA-12D0-EB40-064A-96D965BC9271}"/>
          </ac:picMkLst>
        </pc:picChg>
      </pc:sldChg>
      <pc:sldChg chg="add">
        <pc:chgData name="Chittaranjan Hens" userId="6fc03958433e8a43" providerId="LiveId" clId="{75957767-83AF-4818-9765-A8AD0ABF668C}" dt="2023-01-10T18:03:49.687" v="1059"/>
        <pc:sldMkLst>
          <pc:docMk/>
          <pc:sldMk cId="886110204" sldId="402"/>
        </pc:sldMkLst>
      </pc:sldChg>
      <pc:sldChg chg="addSp modSp add del mod modAnim">
        <pc:chgData name="Chittaranjan Hens" userId="6fc03958433e8a43" providerId="LiveId" clId="{75957767-83AF-4818-9765-A8AD0ABF668C}" dt="2023-01-10T18:03:39.945" v="1058" actId="2696"/>
        <pc:sldMkLst>
          <pc:docMk/>
          <pc:sldMk cId="4157513942" sldId="402"/>
        </pc:sldMkLst>
        <pc:picChg chg="add mod">
          <ac:chgData name="Chittaranjan Hens" userId="6fc03958433e8a43" providerId="LiveId" clId="{75957767-83AF-4818-9765-A8AD0ABF668C}" dt="2023-01-09T05:25:37.831" v="542" actId="1076"/>
          <ac:picMkLst>
            <pc:docMk/>
            <pc:sldMk cId="4157513942" sldId="402"/>
            <ac:picMk id="9" creationId="{24CD3918-8C81-4073-5073-476EE16F2FA4}"/>
          </ac:picMkLst>
        </pc:picChg>
        <pc:picChg chg="add mod">
          <ac:chgData name="Chittaranjan Hens" userId="6fc03958433e8a43" providerId="LiveId" clId="{75957767-83AF-4818-9765-A8AD0ABF668C}" dt="2023-01-09T05:26:17.328" v="551" actId="1076"/>
          <ac:picMkLst>
            <pc:docMk/>
            <pc:sldMk cId="4157513942" sldId="402"/>
            <ac:picMk id="13" creationId="{FFCC7092-8213-EFCF-E187-DD0FE4713DE1}"/>
          </ac:picMkLst>
        </pc:picChg>
      </pc:sldChg>
      <pc:sldChg chg="addSp delSp modSp add del mod delAnim">
        <pc:chgData name="Chittaranjan Hens" userId="6fc03958433e8a43" providerId="LiveId" clId="{75957767-83AF-4818-9765-A8AD0ABF668C}" dt="2023-01-10T18:03:39.945" v="1058" actId="2696"/>
        <pc:sldMkLst>
          <pc:docMk/>
          <pc:sldMk cId="2190656928" sldId="403"/>
        </pc:sldMkLst>
        <pc:spChg chg="del">
          <ac:chgData name="Chittaranjan Hens" userId="6fc03958433e8a43" providerId="LiveId" clId="{75957767-83AF-4818-9765-A8AD0ABF668C}" dt="2023-01-09T05:27:54.661" v="559" actId="478"/>
          <ac:spMkLst>
            <pc:docMk/>
            <pc:sldMk cId="2190656928" sldId="403"/>
            <ac:spMk id="8" creationId="{BC80EC76-1D70-4D44-6835-784333B10601}"/>
          </ac:spMkLst>
        </pc:spChg>
        <pc:picChg chg="del">
          <ac:chgData name="Chittaranjan Hens" userId="6fc03958433e8a43" providerId="LiveId" clId="{75957767-83AF-4818-9765-A8AD0ABF668C}" dt="2023-01-09T05:27:54.661" v="559" actId="478"/>
          <ac:picMkLst>
            <pc:docMk/>
            <pc:sldMk cId="2190656928" sldId="403"/>
            <ac:picMk id="6" creationId="{56063D3D-0E7D-F4B6-FED8-1F76E5AF3F90}"/>
          </ac:picMkLst>
        </pc:picChg>
        <pc:picChg chg="mod">
          <ac:chgData name="Chittaranjan Hens" userId="6fc03958433e8a43" providerId="LiveId" clId="{75957767-83AF-4818-9765-A8AD0ABF668C}" dt="2023-01-09T05:27:58.415" v="560" actId="1076"/>
          <ac:picMkLst>
            <pc:docMk/>
            <pc:sldMk cId="2190656928" sldId="403"/>
            <ac:picMk id="7" creationId="{8483606B-09F3-F6B8-7754-0442DA075897}"/>
          </ac:picMkLst>
        </pc:picChg>
        <pc:picChg chg="del">
          <ac:chgData name="Chittaranjan Hens" userId="6fc03958433e8a43" providerId="LiveId" clId="{75957767-83AF-4818-9765-A8AD0ABF668C}" dt="2023-01-09T05:27:54.661" v="559" actId="478"/>
          <ac:picMkLst>
            <pc:docMk/>
            <pc:sldMk cId="2190656928" sldId="403"/>
            <ac:picMk id="9" creationId="{24CD3918-8C81-4073-5073-476EE16F2FA4}"/>
          </ac:picMkLst>
        </pc:picChg>
        <pc:picChg chg="del">
          <ac:chgData name="Chittaranjan Hens" userId="6fc03958433e8a43" providerId="LiveId" clId="{75957767-83AF-4818-9765-A8AD0ABF668C}" dt="2023-01-09T05:27:54.661" v="559" actId="478"/>
          <ac:picMkLst>
            <pc:docMk/>
            <pc:sldMk cId="2190656928" sldId="403"/>
            <ac:picMk id="11" creationId="{4D8881AA-12D0-EB40-064A-96D965BC9271}"/>
          </ac:picMkLst>
        </pc:picChg>
        <pc:picChg chg="add mod">
          <ac:chgData name="Chittaranjan Hens" userId="6fc03958433e8a43" providerId="LiveId" clId="{75957767-83AF-4818-9765-A8AD0ABF668C}" dt="2023-01-09T05:29:20.899" v="565" actId="1076"/>
          <ac:picMkLst>
            <pc:docMk/>
            <pc:sldMk cId="2190656928" sldId="403"/>
            <ac:picMk id="12" creationId="{971DC7D9-8B7A-E77C-F6BC-8B81E792CAC3}"/>
          </ac:picMkLst>
        </pc:picChg>
        <pc:picChg chg="del">
          <ac:chgData name="Chittaranjan Hens" userId="6fc03958433e8a43" providerId="LiveId" clId="{75957767-83AF-4818-9765-A8AD0ABF668C}" dt="2023-01-09T05:27:54.661" v="559" actId="478"/>
          <ac:picMkLst>
            <pc:docMk/>
            <pc:sldMk cId="2190656928" sldId="403"/>
            <ac:picMk id="13" creationId="{FFCC7092-8213-EFCF-E187-DD0FE4713DE1}"/>
          </ac:picMkLst>
        </pc:picChg>
      </pc:sldChg>
      <pc:sldChg chg="add">
        <pc:chgData name="Chittaranjan Hens" userId="6fc03958433e8a43" providerId="LiveId" clId="{75957767-83AF-4818-9765-A8AD0ABF668C}" dt="2023-01-10T18:03:49.687" v="1059"/>
        <pc:sldMkLst>
          <pc:docMk/>
          <pc:sldMk cId="2639648117" sldId="403"/>
        </pc:sldMkLst>
      </pc:sldChg>
      <pc:sldChg chg="add">
        <pc:chgData name="Chittaranjan Hens" userId="6fc03958433e8a43" providerId="LiveId" clId="{75957767-83AF-4818-9765-A8AD0ABF668C}" dt="2023-01-10T18:03:49.687" v="1059"/>
        <pc:sldMkLst>
          <pc:docMk/>
          <pc:sldMk cId="2934902804" sldId="404"/>
        </pc:sldMkLst>
      </pc:sldChg>
      <pc:sldChg chg="addSp delSp modSp add del mod">
        <pc:chgData name="Chittaranjan Hens" userId="6fc03958433e8a43" providerId="LiveId" clId="{75957767-83AF-4818-9765-A8AD0ABF668C}" dt="2023-01-10T18:03:39.945" v="1058" actId="2696"/>
        <pc:sldMkLst>
          <pc:docMk/>
          <pc:sldMk cId="3738290839" sldId="404"/>
        </pc:sldMkLst>
        <pc:picChg chg="add mod">
          <ac:chgData name="Chittaranjan Hens" userId="6fc03958433e8a43" providerId="LiveId" clId="{75957767-83AF-4818-9765-A8AD0ABF668C}" dt="2023-01-09T05:32:54.446" v="592" actId="14100"/>
          <ac:picMkLst>
            <pc:docMk/>
            <pc:sldMk cId="3738290839" sldId="404"/>
            <ac:picMk id="6" creationId="{91654654-B79D-B395-F426-A61D8F1BA365}"/>
          </ac:picMkLst>
        </pc:picChg>
        <pc:picChg chg="del">
          <ac:chgData name="Chittaranjan Hens" userId="6fc03958433e8a43" providerId="LiveId" clId="{75957767-83AF-4818-9765-A8AD0ABF668C}" dt="2023-01-09T05:29:34.284" v="567" actId="478"/>
          <ac:picMkLst>
            <pc:docMk/>
            <pc:sldMk cId="3738290839" sldId="404"/>
            <ac:picMk id="7" creationId="{8483606B-09F3-F6B8-7754-0442DA075897}"/>
          </ac:picMkLst>
        </pc:picChg>
        <pc:picChg chg="del">
          <ac:chgData name="Chittaranjan Hens" userId="6fc03958433e8a43" providerId="LiveId" clId="{75957767-83AF-4818-9765-A8AD0ABF668C}" dt="2023-01-09T05:29:34.284" v="567" actId="478"/>
          <ac:picMkLst>
            <pc:docMk/>
            <pc:sldMk cId="3738290839" sldId="404"/>
            <ac:picMk id="12" creationId="{971DC7D9-8B7A-E77C-F6BC-8B81E792CAC3}"/>
          </ac:picMkLst>
        </pc:picChg>
      </pc:sldChg>
      <pc:sldChg chg="addSp delSp modSp add del mod">
        <pc:chgData name="Chittaranjan Hens" userId="6fc03958433e8a43" providerId="LiveId" clId="{75957767-83AF-4818-9765-A8AD0ABF668C}" dt="2023-01-10T18:03:39.945" v="1058" actId="2696"/>
        <pc:sldMkLst>
          <pc:docMk/>
          <pc:sldMk cId="2151154974" sldId="405"/>
        </pc:sldMkLst>
        <pc:spChg chg="mod">
          <ac:chgData name="Chittaranjan Hens" userId="6fc03958433e8a43" providerId="LiveId" clId="{75957767-83AF-4818-9765-A8AD0ABF668C}" dt="2023-01-09T05:31:58.734" v="584" actId="1076"/>
          <ac:spMkLst>
            <pc:docMk/>
            <pc:sldMk cId="2151154974" sldId="405"/>
            <ac:spMk id="5" creationId="{B42B80B5-D603-61B4-4A66-7932551E5048}"/>
          </ac:spMkLst>
        </pc:spChg>
        <pc:picChg chg="mod">
          <ac:chgData name="Chittaranjan Hens" userId="6fc03958433e8a43" providerId="LiveId" clId="{75957767-83AF-4818-9765-A8AD0ABF668C}" dt="2023-01-09T05:31:59.687" v="585" actId="1076"/>
          <ac:picMkLst>
            <pc:docMk/>
            <pc:sldMk cId="2151154974" sldId="405"/>
            <ac:picMk id="2" creationId="{9BB13743-CC5F-8137-EF3B-D006170EB59A}"/>
          </ac:picMkLst>
        </pc:picChg>
        <pc:picChg chg="del mod">
          <ac:chgData name="Chittaranjan Hens" userId="6fc03958433e8a43" providerId="LiveId" clId="{75957767-83AF-4818-9765-A8AD0ABF668C}" dt="2023-01-09T05:31:02.870" v="578" actId="478"/>
          <ac:picMkLst>
            <pc:docMk/>
            <pc:sldMk cId="2151154974" sldId="405"/>
            <ac:picMk id="6" creationId="{91654654-B79D-B395-F426-A61D8F1BA365}"/>
          </ac:picMkLst>
        </pc:picChg>
        <pc:picChg chg="add mod">
          <ac:chgData name="Chittaranjan Hens" userId="6fc03958433e8a43" providerId="LiveId" clId="{75957767-83AF-4818-9765-A8AD0ABF668C}" dt="2023-01-09T05:32:20.423" v="589" actId="14100"/>
          <ac:picMkLst>
            <pc:docMk/>
            <pc:sldMk cId="2151154974" sldId="405"/>
            <ac:picMk id="7" creationId="{CE2CF449-A1B2-9728-CDB9-1BB08CA7E763}"/>
          </ac:picMkLst>
        </pc:picChg>
        <pc:picChg chg="add mod">
          <ac:chgData name="Chittaranjan Hens" userId="6fc03958433e8a43" providerId="LiveId" clId="{75957767-83AF-4818-9765-A8AD0ABF668C}" dt="2023-01-09T05:32:44.445" v="590" actId="14100"/>
          <ac:picMkLst>
            <pc:docMk/>
            <pc:sldMk cId="2151154974" sldId="405"/>
            <ac:picMk id="9" creationId="{A47AAC3B-2FFC-5439-01CA-FED4C93BF570}"/>
          </ac:picMkLst>
        </pc:picChg>
      </pc:sldChg>
      <pc:sldChg chg="add">
        <pc:chgData name="Chittaranjan Hens" userId="6fc03958433e8a43" providerId="LiveId" clId="{75957767-83AF-4818-9765-A8AD0ABF668C}" dt="2023-01-10T18:03:49.687" v="1059"/>
        <pc:sldMkLst>
          <pc:docMk/>
          <pc:sldMk cId="3575649972" sldId="405"/>
        </pc:sldMkLst>
      </pc:sldChg>
      <pc:sldChg chg="modSp add mod">
        <pc:chgData name="Chittaranjan Hens" userId="6fc03958433e8a43" providerId="LiveId" clId="{75957767-83AF-4818-9765-A8AD0ABF668C}" dt="2023-01-10T15:56:42.257" v="1018" actId="6549"/>
        <pc:sldMkLst>
          <pc:docMk/>
          <pc:sldMk cId="3217466722" sldId="406"/>
        </pc:sldMkLst>
        <pc:spChg chg="mod">
          <ac:chgData name="Chittaranjan Hens" userId="6fc03958433e8a43" providerId="LiveId" clId="{75957767-83AF-4818-9765-A8AD0ABF668C}" dt="2023-01-10T15:56:42.257" v="1018" actId="6549"/>
          <ac:spMkLst>
            <pc:docMk/>
            <pc:sldMk cId="3217466722" sldId="406"/>
            <ac:spMk id="4" creationId="{384A810C-4EF3-6202-D30C-C6C1400F09E4}"/>
          </ac:spMkLst>
        </pc:spChg>
      </pc:sldChg>
      <pc:sldChg chg="addSp delSp modSp add mod">
        <pc:chgData name="Chittaranjan Hens" userId="6fc03958433e8a43" providerId="LiveId" clId="{75957767-83AF-4818-9765-A8AD0ABF668C}" dt="2023-01-11T07:50:27.805" v="1284"/>
        <pc:sldMkLst>
          <pc:docMk/>
          <pc:sldMk cId="2023451463" sldId="407"/>
        </pc:sldMkLst>
        <pc:spChg chg="mod">
          <ac:chgData name="Chittaranjan Hens" userId="6fc03958433e8a43" providerId="LiveId" clId="{75957767-83AF-4818-9765-A8AD0ABF668C}" dt="2023-01-10T15:06:41.567" v="688" actId="20577"/>
          <ac:spMkLst>
            <pc:docMk/>
            <pc:sldMk cId="2023451463" sldId="407"/>
            <ac:spMk id="3" creationId="{77AFFB7B-7359-7A6D-781F-D28C47D5A4BD}"/>
          </ac:spMkLst>
        </pc:spChg>
        <pc:spChg chg="del mod">
          <ac:chgData name="Chittaranjan Hens" userId="6fc03958433e8a43" providerId="LiveId" clId="{75957767-83AF-4818-9765-A8AD0ABF668C}" dt="2023-01-11T07:50:27.057" v="1283" actId="478"/>
          <ac:spMkLst>
            <pc:docMk/>
            <pc:sldMk cId="2023451463" sldId="407"/>
            <ac:spMk id="4" creationId="{384A810C-4EF3-6202-D30C-C6C1400F09E4}"/>
          </ac:spMkLst>
        </pc:spChg>
        <pc:spChg chg="mod">
          <ac:chgData name="Chittaranjan Hens" userId="6fc03958433e8a43" providerId="LiveId" clId="{75957767-83AF-4818-9765-A8AD0ABF668C}" dt="2023-01-10T15:07:02.265" v="729" actId="20577"/>
          <ac:spMkLst>
            <pc:docMk/>
            <pc:sldMk cId="2023451463" sldId="407"/>
            <ac:spMk id="5" creationId="{D06A8CF9-A880-2338-5D89-D4BDD8BD55E0}"/>
          </ac:spMkLst>
        </pc:spChg>
        <pc:spChg chg="add mod">
          <ac:chgData name="Chittaranjan Hens" userId="6fc03958433e8a43" providerId="LiveId" clId="{75957767-83AF-4818-9765-A8AD0ABF668C}" dt="2023-01-11T07:50:27.805" v="1284"/>
          <ac:spMkLst>
            <pc:docMk/>
            <pc:sldMk cId="2023451463" sldId="407"/>
            <ac:spMk id="6" creationId="{CF8627FB-5831-749C-F248-201ABF1F4DD1}"/>
          </ac:spMkLst>
        </pc:spChg>
        <pc:picChg chg="del">
          <ac:chgData name="Chittaranjan Hens" userId="6fc03958433e8a43" providerId="LiveId" clId="{75957767-83AF-4818-9765-A8AD0ABF668C}" dt="2023-01-10T15:16:10.431" v="730" actId="478"/>
          <ac:picMkLst>
            <pc:docMk/>
            <pc:sldMk cId="2023451463" sldId="407"/>
            <ac:picMk id="7" creationId="{5963A68C-9140-4A2E-8D8B-F90DAB3B8E9C}"/>
          </ac:picMkLst>
        </pc:picChg>
        <pc:picChg chg="add del mod modCrop">
          <ac:chgData name="Chittaranjan Hens" userId="6fc03958433e8a43" providerId="LiveId" clId="{75957767-83AF-4818-9765-A8AD0ABF668C}" dt="2023-01-10T15:43:32.081" v="775" actId="21"/>
          <ac:picMkLst>
            <pc:docMk/>
            <pc:sldMk cId="2023451463" sldId="407"/>
            <ac:picMk id="8" creationId="{AFFBA294-2C7B-FC05-AF6F-19D2663F4B0B}"/>
          </ac:picMkLst>
        </pc:picChg>
        <pc:picChg chg="add del mod modCrop">
          <ac:chgData name="Chittaranjan Hens" userId="6fc03958433e8a43" providerId="LiveId" clId="{75957767-83AF-4818-9765-A8AD0ABF668C}" dt="2023-01-10T15:43:32.081" v="775" actId="21"/>
          <ac:picMkLst>
            <pc:docMk/>
            <pc:sldMk cId="2023451463" sldId="407"/>
            <ac:picMk id="11" creationId="{E93FB5D3-1B95-19BD-88CF-441B710CC899}"/>
          </ac:picMkLst>
        </pc:picChg>
        <pc:picChg chg="add del mod modCrop">
          <ac:chgData name="Chittaranjan Hens" userId="6fc03958433e8a43" providerId="LiveId" clId="{75957767-83AF-4818-9765-A8AD0ABF668C}" dt="2023-01-10T15:43:32.081" v="775" actId="21"/>
          <ac:picMkLst>
            <pc:docMk/>
            <pc:sldMk cId="2023451463" sldId="407"/>
            <ac:picMk id="13" creationId="{87745D28-7857-2842-9C7E-53EA02095BD3}"/>
          </ac:picMkLst>
        </pc:picChg>
        <pc:picChg chg="add del mod modCrop">
          <ac:chgData name="Chittaranjan Hens" userId="6fc03958433e8a43" providerId="LiveId" clId="{75957767-83AF-4818-9765-A8AD0ABF668C}" dt="2023-01-10T15:43:32.081" v="775" actId="21"/>
          <ac:picMkLst>
            <pc:docMk/>
            <pc:sldMk cId="2023451463" sldId="407"/>
            <ac:picMk id="15" creationId="{6CFCB7B2-A66A-567C-BCAB-A58DAEADBB49}"/>
          </ac:picMkLst>
        </pc:picChg>
        <pc:picChg chg="add del mod modCrop">
          <ac:chgData name="Chittaranjan Hens" userId="6fc03958433e8a43" providerId="LiveId" clId="{75957767-83AF-4818-9765-A8AD0ABF668C}" dt="2023-01-10T15:43:32.081" v="775" actId="21"/>
          <ac:picMkLst>
            <pc:docMk/>
            <pc:sldMk cId="2023451463" sldId="407"/>
            <ac:picMk id="17" creationId="{69629622-B973-4796-D833-D570A11EC76E}"/>
          </ac:picMkLst>
        </pc:picChg>
      </pc:sldChg>
      <pc:sldChg chg="addSp delSp modSp add mod ord">
        <pc:chgData name="Chittaranjan Hens" userId="6fc03958433e8a43" providerId="LiveId" clId="{75957767-83AF-4818-9765-A8AD0ABF668C}" dt="2023-01-11T07:50:19.919" v="1282" actId="6549"/>
        <pc:sldMkLst>
          <pc:docMk/>
          <pc:sldMk cId="1511349444" sldId="408"/>
        </pc:sldMkLst>
        <pc:spChg chg="mod">
          <ac:chgData name="Chittaranjan Hens" userId="6fc03958433e8a43" providerId="LiveId" clId="{75957767-83AF-4818-9765-A8AD0ABF668C}" dt="2023-01-11T07:50:19.919" v="1282" actId="6549"/>
          <ac:spMkLst>
            <pc:docMk/>
            <pc:sldMk cId="1511349444" sldId="408"/>
            <ac:spMk id="4" creationId="{384A810C-4EF3-6202-D30C-C6C1400F09E4}"/>
          </ac:spMkLst>
        </pc:spChg>
        <pc:spChg chg="del">
          <ac:chgData name="Chittaranjan Hens" userId="6fc03958433e8a43" providerId="LiveId" clId="{75957767-83AF-4818-9765-A8AD0ABF668C}" dt="2023-01-10T15:43:43.322" v="777" actId="478"/>
          <ac:spMkLst>
            <pc:docMk/>
            <pc:sldMk cId="1511349444" sldId="408"/>
            <ac:spMk id="5" creationId="{D06A8CF9-A880-2338-5D89-D4BDD8BD55E0}"/>
          </ac:spMkLst>
        </pc:spChg>
        <pc:picChg chg="add mod">
          <ac:chgData name="Chittaranjan Hens" userId="6fc03958433e8a43" providerId="LiveId" clId="{75957767-83AF-4818-9765-A8AD0ABF668C}" dt="2023-01-10T15:44:59.979" v="800" actId="1037"/>
          <ac:picMkLst>
            <pc:docMk/>
            <pc:sldMk cId="1511349444" sldId="408"/>
            <ac:picMk id="6" creationId="{CD3DB3FE-501C-E783-DFEF-F4254F268751}"/>
          </ac:picMkLst>
        </pc:picChg>
        <pc:picChg chg="add mod">
          <ac:chgData name="Chittaranjan Hens" userId="6fc03958433e8a43" providerId="LiveId" clId="{75957767-83AF-4818-9765-A8AD0ABF668C}" dt="2023-01-10T15:44:39.011" v="794" actId="1076"/>
          <ac:picMkLst>
            <pc:docMk/>
            <pc:sldMk cId="1511349444" sldId="408"/>
            <ac:picMk id="7" creationId="{705FE947-04E4-449B-0273-33C67A0AE6E4}"/>
          </ac:picMkLst>
        </pc:picChg>
        <pc:picChg chg="add mod">
          <ac:chgData name="Chittaranjan Hens" userId="6fc03958433e8a43" providerId="LiveId" clId="{75957767-83AF-4818-9765-A8AD0ABF668C}" dt="2023-01-10T15:44:49.506" v="797" actId="1076"/>
          <ac:picMkLst>
            <pc:docMk/>
            <pc:sldMk cId="1511349444" sldId="408"/>
            <ac:picMk id="8" creationId="{37723B53-AEFD-3197-F261-FBEC94528745}"/>
          </ac:picMkLst>
        </pc:picChg>
        <pc:picChg chg="add mod">
          <ac:chgData name="Chittaranjan Hens" userId="6fc03958433e8a43" providerId="LiveId" clId="{75957767-83AF-4818-9765-A8AD0ABF668C}" dt="2023-01-10T15:44:45.045" v="796" actId="1076"/>
          <ac:picMkLst>
            <pc:docMk/>
            <pc:sldMk cId="1511349444" sldId="408"/>
            <ac:picMk id="9" creationId="{350F5C41-6303-C971-1754-F6E7D556CB76}"/>
          </ac:picMkLst>
        </pc:picChg>
        <pc:picChg chg="add mod">
          <ac:chgData name="Chittaranjan Hens" userId="6fc03958433e8a43" providerId="LiveId" clId="{75957767-83AF-4818-9765-A8AD0ABF668C}" dt="2023-01-10T15:44:41.449" v="795" actId="1076"/>
          <ac:picMkLst>
            <pc:docMk/>
            <pc:sldMk cId="1511349444" sldId="408"/>
            <ac:picMk id="11" creationId="{1E91EE0E-5D5C-89DA-1FD7-680A483DEDC9}"/>
          </ac:picMkLst>
        </pc:picChg>
      </pc:sldChg>
      <pc:sldChg chg="modSp add del mod">
        <pc:chgData name="Chittaranjan Hens" userId="6fc03958433e8a43" providerId="LiveId" clId="{75957767-83AF-4818-9765-A8AD0ABF668C}" dt="2023-01-10T15:43:27.903" v="773"/>
        <pc:sldMkLst>
          <pc:docMk/>
          <pc:sldMk cId="3091902894" sldId="408"/>
        </pc:sldMkLst>
        <pc:spChg chg="mod">
          <ac:chgData name="Chittaranjan Hens" userId="6fc03958433e8a43" providerId="LiveId" clId="{75957767-83AF-4818-9765-A8AD0ABF668C}" dt="2023-01-10T15:43:27.372" v="772" actId="1076"/>
          <ac:spMkLst>
            <pc:docMk/>
            <pc:sldMk cId="3091902894" sldId="408"/>
            <ac:spMk id="5" creationId="{D06A8CF9-A880-2338-5D89-D4BDD8BD55E0}"/>
          </ac:spMkLst>
        </pc:spChg>
      </pc:sldChg>
      <pc:sldChg chg="addSp delSp modSp add mod ord">
        <pc:chgData name="Chittaranjan Hens" userId="6fc03958433e8a43" providerId="LiveId" clId="{75957767-83AF-4818-9765-A8AD0ABF668C}" dt="2023-01-11T07:50:32.073" v="1286" actId="20577"/>
        <pc:sldMkLst>
          <pc:docMk/>
          <pc:sldMk cId="749861628" sldId="409"/>
        </pc:sldMkLst>
        <pc:spChg chg="del">
          <ac:chgData name="Chittaranjan Hens" userId="6fc03958433e8a43" providerId="LiveId" clId="{75957767-83AF-4818-9765-A8AD0ABF668C}" dt="2023-01-10T15:56:21.986" v="999" actId="478"/>
          <ac:spMkLst>
            <pc:docMk/>
            <pc:sldMk cId="749861628" sldId="409"/>
            <ac:spMk id="4" creationId="{384A810C-4EF3-6202-D30C-C6C1400F09E4}"/>
          </ac:spMkLst>
        </pc:spChg>
        <pc:spChg chg="add del mod">
          <ac:chgData name="Chittaranjan Hens" userId="6fc03958433e8a43" providerId="LiveId" clId="{75957767-83AF-4818-9765-A8AD0ABF668C}" dt="2023-01-10T15:46:06.900" v="824" actId="21"/>
          <ac:spMkLst>
            <pc:docMk/>
            <pc:sldMk cId="749861628" sldId="409"/>
            <ac:spMk id="12" creationId="{F259B436-D576-EBE3-891E-E3E75E7B4817}"/>
          </ac:spMkLst>
        </pc:spChg>
        <pc:spChg chg="add del mod">
          <ac:chgData name="Chittaranjan Hens" userId="6fc03958433e8a43" providerId="LiveId" clId="{75957767-83AF-4818-9765-A8AD0ABF668C}" dt="2023-01-10T15:46:09.978" v="826"/>
          <ac:spMkLst>
            <pc:docMk/>
            <pc:sldMk cId="749861628" sldId="409"/>
            <ac:spMk id="13" creationId="{6585BA5B-1882-154D-FA06-9E61D2C368FE}"/>
          </ac:spMkLst>
        </pc:spChg>
        <pc:spChg chg="add del mod">
          <ac:chgData name="Chittaranjan Hens" userId="6fc03958433e8a43" providerId="LiveId" clId="{75957767-83AF-4818-9765-A8AD0ABF668C}" dt="2023-01-10T15:47:02.043" v="843" actId="478"/>
          <ac:spMkLst>
            <pc:docMk/>
            <pc:sldMk cId="749861628" sldId="409"/>
            <ac:spMk id="14" creationId="{0E866CF0-4673-9EA3-D7B8-CAB451A785DB}"/>
          </ac:spMkLst>
        </pc:spChg>
        <pc:spChg chg="add del mod ord">
          <ac:chgData name="Chittaranjan Hens" userId="6fc03958433e8a43" providerId="LiveId" clId="{75957767-83AF-4818-9765-A8AD0ABF668C}" dt="2023-01-10T15:46:42.003" v="838"/>
          <ac:spMkLst>
            <pc:docMk/>
            <pc:sldMk cId="749861628" sldId="409"/>
            <ac:spMk id="15" creationId="{FF3C1037-236D-5C8D-0008-AE50668E4DC4}"/>
          </ac:spMkLst>
        </pc:spChg>
        <pc:spChg chg="add del mod">
          <ac:chgData name="Chittaranjan Hens" userId="6fc03958433e8a43" providerId="LiveId" clId="{75957767-83AF-4818-9765-A8AD0ABF668C}" dt="2023-01-10T15:46:36.202" v="834"/>
          <ac:spMkLst>
            <pc:docMk/>
            <pc:sldMk cId="749861628" sldId="409"/>
            <ac:spMk id="16" creationId="{F6495ED1-0D90-DB5D-3E80-36A614711A34}"/>
          </ac:spMkLst>
        </pc:spChg>
        <pc:spChg chg="add del mod">
          <ac:chgData name="Chittaranjan Hens" userId="6fc03958433e8a43" providerId="LiveId" clId="{75957767-83AF-4818-9765-A8AD0ABF668C}" dt="2023-01-10T15:46:52.603" v="841" actId="478"/>
          <ac:spMkLst>
            <pc:docMk/>
            <pc:sldMk cId="749861628" sldId="409"/>
            <ac:spMk id="17" creationId="{F12F3584-BAB3-EED5-A9BB-CE6CE94CBFC9}"/>
          </ac:spMkLst>
        </pc:spChg>
        <pc:spChg chg="add del mod">
          <ac:chgData name="Chittaranjan Hens" userId="6fc03958433e8a43" providerId="LiveId" clId="{75957767-83AF-4818-9765-A8AD0ABF668C}" dt="2023-01-10T15:47:57.336" v="862" actId="478"/>
          <ac:spMkLst>
            <pc:docMk/>
            <pc:sldMk cId="749861628" sldId="409"/>
            <ac:spMk id="19" creationId="{274DB8B4-D70A-CB57-16C1-1471FB4B6242}"/>
          </ac:spMkLst>
        </pc:spChg>
        <pc:spChg chg="add mod">
          <ac:chgData name="Chittaranjan Hens" userId="6fc03958433e8a43" providerId="LiveId" clId="{75957767-83AF-4818-9765-A8AD0ABF668C}" dt="2023-01-10T15:48:08.380" v="865"/>
          <ac:spMkLst>
            <pc:docMk/>
            <pc:sldMk cId="749861628" sldId="409"/>
            <ac:spMk id="20" creationId="{62B0CA86-834F-38D1-5359-7148194FCC91}"/>
          </ac:spMkLst>
        </pc:spChg>
        <pc:spChg chg="add mod">
          <ac:chgData name="Chittaranjan Hens" userId="6fc03958433e8a43" providerId="LiveId" clId="{75957767-83AF-4818-9765-A8AD0ABF668C}" dt="2023-01-10T15:48:47.401" v="870" actId="207"/>
          <ac:spMkLst>
            <pc:docMk/>
            <pc:sldMk cId="749861628" sldId="409"/>
            <ac:spMk id="22" creationId="{EC8690C2-E1C9-BAF7-B04F-3784220E3FA1}"/>
          </ac:spMkLst>
        </pc:spChg>
        <pc:spChg chg="add del mod">
          <ac:chgData name="Chittaranjan Hens" userId="6fc03958433e8a43" providerId="LiveId" clId="{75957767-83AF-4818-9765-A8AD0ABF668C}" dt="2023-01-10T15:49:31.901" v="879" actId="478"/>
          <ac:spMkLst>
            <pc:docMk/>
            <pc:sldMk cId="749861628" sldId="409"/>
            <ac:spMk id="24" creationId="{18CCD595-9978-8765-9B3D-032594710BEF}"/>
          </ac:spMkLst>
        </pc:spChg>
        <pc:spChg chg="add mod">
          <ac:chgData name="Chittaranjan Hens" userId="6fc03958433e8a43" providerId="LiveId" clId="{75957767-83AF-4818-9765-A8AD0ABF668C}" dt="2023-01-11T07:50:32.073" v="1286" actId="20577"/>
          <ac:spMkLst>
            <pc:docMk/>
            <pc:sldMk cId="749861628" sldId="409"/>
            <ac:spMk id="25" creationId="{8B5EFA7A-F126-C286-C286-CB2BDB020495}"/>
          </ac:spMkLst>
        </pc:spChg>
        <pc:picChg chg="mod ord">
          <ac:chgData name="Chittaranjan Hens" userId="6fc03958433e8a43" providerId="LiveId" clId="{75957767-83AF-4818-9765-A8AD0ABF668C}" dt="2023-01-10T15:46:41.478" v="837" actId="1076"/>
          <ac:picMkLst>
            <pc:docMk/>
            <pc:sldMk cId="749861628" sldId="409"/>
            <ac:picMk id="2" creationId="{9BB13743-CC5F-8137-EF3B-D006170EB59A}"/>
          </ac:picMkLst>
        </pc:picChg>
        <pc:picChg chg="del">
          <ac:chgData name="Chittaranjan Hens" userId="6fc03958433e8a43" providerId="LiveId" clId="{75957767-83AF-4818-9765-A8AD0ABF668C}" dt="2023-01-10T15:45:26.254" v="802" actId="478"/>
          <ac:picMkLst>
            <pc:docMk/>
            <pc:sldMk cId="749861628" sldId="409"/>
            <ac:picMk id="6" creationId="{CD3DB3FE-501C-E783-DFEF-F4254F268751}"/>
          </ac:picMkLst>
        </pc:picChg>
        <pc:picChg chg="del">
          <ac:chgData name="Chittaranjan Hens" userId="6fc03958433e8a43" providerId="LiveId" clId="{75957767-83AF-4818-9765-A8AD0ABF668C}" dt="2023-01-10T15:45:26.254" v="802" actId="478"/>
          <ac:picMkLst>
            <pc:docMk/>
            <pc:sldMk cId="749861628" sldId="409"/>
            <ac:picMk id="7" creationId="{705FE947-04E4-449B-0273-33C67A0AE6E4}"/>
          </ac:picMkLst>
        </pc:picChg>
        <pc:picChg chg="del">
          <ac:chgData name="Chittaranjan Hens" userId="6fc03958433e8a43" providerId="LiveId" clId="{75957767-83AF-4818-9765-A8AD0ABF668C}" dt="2023-01-10T15:45:26.254" v="802" actId="478"/>
          <ac:picMkLst>
            <pc:docMk/>
            <pc:sldMk cId="749861628" sldId="409"/>
            <ac:picMk id="8" creationId="{37723B53-AEFD-3197-F261-FBEC94528745}"/>
          </ac:picMkLst>
        </pc:picChg>
        <pc:picChg chg="del">
          <ac:chgData name="Chittaranjan Hens" userId="6fc03958433e8a43" providerId="LiveId" clId="{75957767-83AF-4818-9765-A8AD0ABF668C}" dt="2023-01-10T15:45:26.254" v="802" actId="478"/>
          <ac:picMkLst>
            <pc:docMk/>
            <pc:sldMk cId="749861628" sldId="409"/>
            <ac:picMk id="9" creationId="{350F5C41-6303-C971-1754-F6E7D556CB76}"/>
          </ac:picMkLst>
        </pc:picChg>
        <pc:picChg chg="del">
          <ac:chgData name="Chittaranjan Hens" userId="6fc03958433e8a43" providerId="LiveId" clId="{75957767-83AF-4818-9765-A8AD0ABF668C}" dt="2023-01-10T15:45:26.254" v="802" actId="478"/>
          <ac:picMkLst>
            <pc:docMk/>
            <pc:sldMk cId="749861628" sldId="409"/>
            <ac:picMk id="11" creationId="{1E91EE0E-5D5C-89DA-1FD7-680A483DEDC9}"/>
          </ac:picMkLst>
        </pc:picChg>
      </pc:sldChg>
      <pc:sldChg chg="add del">
        <pc:chgData name="Chittaranjan Hens" userId="6fc03958433e8a43" providerId="LiveId" clId="{75957767-83AF-4818-9765-A8AD0ABF668C}" dt="2023-01-10T15:43:17.752" v="769"/>
        <pc:sldMkLst>
          <pc:docMk/>
          <pc:sldMk cId="2357810372" sldId="409"/>
        </pc:sldMkLst>
      </pc:sldChg>
      <pc:sldChg chg="add del">
        <pc:chgData name="Chittaranjan Hens" userId="6fc03958433e8a43" providerId="LiveId" clId="{75957767-83AF-4818-9765-A8AD0ABF668C}" dt="2023-01-10T15:43:26.858" v="771"/>
        <pc:sldMkLst>
          <pc:docMk/>
          <pc:sldMk cId="4016465640" sldId="409"/>
        </pc:sldMkLst>
      </pc:sldChg>
      <pc:sldChg chg="addSp delSp modSp add mod">
        <pc:chgData name="Chittaranjan Hens" userId="6fc03958433e8a43" providerId="LiveId" clId="{75957767-83AF-4818-9765-A8AD0ABF668C}" dt="2023-01-10T17:46:22.017" v="1021" actId="20577"/>
        <pc:sldMkLst>
          <pc:docMk/>
          <pc:sldMk cId="1793905522" sldId="410"/>
        </pc:sldMkLst>
        <pc:spChg chg="mod">
          <ac:chgData name="Chittaranjan Hens" userId="6fc03958433e8a43" providerId="LiveId" clId="{75957767-83AF-4818-9765-A8AD0ABF668C}" dt="2023-01-10T15:51:19.323" v="900" actId="14100"/>
          <ac:spMkLst>
            <pc:docMk/>
            <pc:sldMk cId="1793905522" sldId="410"/>
            <ac:spMk id="3" creationId="{77AFFB7B-7359-7A6D-781F-D28C47D5A4BD}"/>
          </ac:spMkLst>
        </pc:spChg>
        <pc:spChg chg="mod">
          <ac:chgData name="Chittaranjan Hens" userId="6fc03958433e8a43" providerId="LiveId" clId="{75957767-83AF-4818-9765-A8AD0ABF668C}" dt="2023-01-10T17:46:22.017" v="1021" actId="20577"/>
          <ac:spMkLst>
            <pc:docMk/>
            <pc:sldMk cId="1793905522" sldId="410"/>
            <ac:spMk id="4" creationId="{384A810C-4EF3-6202-D30C-C6C1400F09E4}"/>
          </ac:spMkLst>
        </pc:spChg>
        <pc:spChg chg="add del mod">
          <ac:chgData name="Chittaranjan Hens" userId="6fc03958433e8a43" providerId="LiveId" clId="{75957767-83AF-4818-9765-A8AD0ABF668C}" dt="2023-01-10T15:51:12.586" v="889" actId="478"/>
          <ac:spMkLst>
            <pc:docMk/>
            <pc:sldMk cId="1793905522" sldId="410"/>
            <ac:spMk id="6" creationId="{63958E2B-08C8-6A62-EAAC-B73B8948AF48}"/>
          </ac:spMkLst>
        </pc:spChg>
        <pc:spChg chg="del">
          <ac:chgData name="Chittaranjan Hens" userId="6fc03958433e8a43" providerId="LiveId" clId="{75957767-83AF-4818-9765-A8AD0ABF668C}" dt="2023-01-10T15:51:12.586" v="889" actId="478"/>
          <ac:spMkLst>
            <pc:docMk/>
            <pc:sldMk cId="1793905522" sldId="410"/>
            <ac:spMk id="22" creationId="{EC8690C2-E1C9-BAF7-B04F-3784220E3FA1}"/>
          </ac:spMkLst>
        </pc:spChg>
        <pc:spChg chg="del">
          <ac:chgData name="Chittaranjan Hens" userId="6fc03958433e8a43" providerId="LiveId" clId="{75957767-83AF-4818-9765-A8AD0ABF668C}" dt="2023-01-10T15:51:12.586" v="889" actId="478"/>
          <ac:spMkLst>
            <pc:docMk/>
            <pc:sldMk cId="1793905522" sldId="410"/>
            <ac:spMk id="24" creationId="{18CCD595-9978-8765-9B3D-032594710BEF}"/>
          </ac:spMkLst>
        </pc:spChg>
        <pc:picChg chg="mod">
          <ac:chgData name="Chittaranjan Hens" userId="6fc03958433e8a43" providerId="LiveId" clId="{75957767-83AF-4818-9765-A8AD0ABF668C}" dt="2023-01-10T15:49:44.816" v="881" actId="1076"/>
          <ac:picMkLst>
            <pc:docMk/>
            <pc:sldMk cId="1793905522" sldId="410"/>
            <ac:picMk id="2" creationId="{9BB13743-CC5F-8137-EF3B-D006170EB59A}"/>
          </ac:picMkLst>
        </pc:picChg>
        <pc:picChg chg="add mod">
          <ac:chgData name="Chittaranjan Hens" userId="6fc03958433e8a43" providerId="LiveId" clId="{75957767-83AF-4818-9765-A8AD0ABF668C}" dt="2023-01-10T15:51:46.330" v="907" actId="1076"/>
          <ac:picMkLst>
            <pc:docMk/>
            <pc:sldMk cId="1793905522" sldId="410"/>
            <ac:picMk id="8" creationId="{B10178E2-38B5-4CD6-4ADC-07EDFE8ACBBE}"/>
          </ac:picMkLst>
        </pc:picChg>
      </pc:sldChg>
      <pc:sldChg chg="modSp add mod ord">
        <pc:chgData name="Chittaranjan Hens" userId="6fc03958433e8a43" providerId="LiveId" clId="{75957767-83AF-4818-9765-A8AD0ABF668C}" dt="2023-01-11T07:49:40.365" v="1274"/>
        <pc:sldMkLst>
          <pc:docMk/>
          <pc:sldMk cId="3097714748" sldId="411"/>
        </pc:sldMkLst>
        <pc:spChg chg="mod">
          <ac:chgData name="Chittaranjan Hens" userId="6fc03958433e8a43" providerId="LiveId" clId="{75957767-83AF-4818-9765-A8AD0ABF668C}" dt="2023-01-10T15:56:14.057" v="998" actId="20577"/>
          <ac:spMkLst>
            <pc:docMk/>
            <pc:sldMk cId="3097714748" sldId="411"/>
            <ac:spMk id="4" creationId="{384A810C-4EF3-6202-D30C-C6C1400F09E4}"/>
          </ac:spMkLst>
        </pc:spChg>
      </pc:sldChg>
      <pc:sldChg chg="addSp delSp modSp add mod">
        <pc:chgData name="Chittaranjan Hens" userId="6fc03958433e8a43" providerId="LiveId" clId="{75957767-83AF-4818-9765-A8AD0ABF668C}" dt="2023-01-10T15:55:37.164" v="979" actId="478"/>
        <pc:sldMkLst>
          <pc:docMk/>
          <pc:sldMk cId="2107108130" sldId="412"/>
        </pc:sldMkLst>
        <pc:spChg chg="del mod">
          <ac:chgData name="Chittaranjan Hens" userId="6fc03958433e8a43" providerId="LiveId" clId="{75957767-83AF-4818-9765-A8AD0ABF668C}" dt="2023-01-10T15:55:37.164" v="979" actId="478"/>
          <ac:spMkLst>
            <pc:docMk/>
            <pc:sldMk cId="2107108130" sldId="412"/>
            <ac:spMk id="3" creationId="{77AFFB7B-7359-7A6D-781F-D28C47D5A4BD}"/>
          </ac:spMkLst>
        </pc:spChg>
        <pc:spChg chg="mod">
          <ac:chgData name="Chittaranjan Hens" userId="6fc03958433e8a43" providerId="LiveId" clId="{75957767-83AF-4818-9765-A8AD0ABF668C}" dt="2023-01-10T15:55:30.289" v="978" actId="20577"/>
          <ac:spMkLst>
            <pc:docMk/>
            <pc:sldMk cId="2107108130" sldId="412"/>
            <ac:spMk id="4" creationId="{384A810C-4EF3-6202-D30C-C6C1400F09E4}"/>
          </ac:spMkLst>
        </pc:spChg>
        <pc:picChg chg="add mod">
          <ac:chgData name="Chittaranjan Hens" userId="6fc03958433e8a43" providerId="LiveId" clId="{75957767-83AF-4818-9765-A8AD0ABF668C}" dt="2023-01-10T15:52:38.954" v="921" actId="1076"/>
          <ac:picMkLst>
            <pc:docMk/>
            <pc:sldMk cId="2107108130" sldId="412"/>
            <ac:picMk id="6" creationId="{0F20FDAE-C4C6-85C6-6E10-0C22891452B4}"/>
          </ac:picMkLst>
        </pc:picChg>
        <pc:picChg chg="del">
          <ac:chgData name="Chittaranjan Hens" userId="6fc03958433e8a43" providerId="LiveId" clId="{75957767-83AF-4818-9765-A8AD0ABF668C}" dt="2023-01-10T15:52:13.128" v="909" actId="478"/>
          <ac:picMkLst>
            <pc:docMk/>
            <pc:sldMk cId="2107108130" sldId="412"/>
            <ac:picMk id="8" creationId="{B10178E2-38B5-4CD6-4ADC-07EDFE8ACBBE}"/>
          </ac:picMkLst>
        </pc:picChg>
      </pc:sldChg>
      <pc:sldChg chg="add del">
        <pc:chgData name="Chittaranjan Hens" userId="6fc03958433e8a43" providerId="LiveId" clId="{75957767-83AF-4818-9765-A8AD0ABF668C}" dt="2023-01-10T15:51:23.841" v="902"/>
        <pc:sldMkLst>
          <pc:docMk/>
          <pc:sldMk cId="3786236963" sldId="412"/>
        </pc:sldMkLst>
      </pc:sldChg>
      <pc:sldChg chg="addSp delSp modSp add mod">
        <pc:chgData name="Chittaranjan Hens" userId="6fc03958433e8a43" providerId="LiveId" clId="{75957767-83AF-4818-9765-A8AD0ABF668C}" dt="2023-01-10T15:55:11.898" v="953" actId="6549"/>
        <pc:sldMkLst>
          <pc:docMk/>
          <pc:sldMk cId="894495771" sldId="413"/>
        </pc:sldMkLst>
        <pc:spChg chg="del">
          <ac:chgData name="Chittaranjan Hens" userId="6fc03958433e8a43" providerId="LiveId" clId="{75957767-83AF-4818-9765-A8AD0ABF668C}" dt="2023-01-10T15:52:46.344" v="923" actId="478"/>
          <ac:spMkLst>
            <pc:docMk/>
            <pc:sldMk cId="894495771" sldId="413"/>
            <ac:spMk id="3" creationId="{77AFFB7B-7359-7A6D-781F-D28C47D5A4BD}"/>
          </ac:spMkLst>
        </pc:spChg>
        <pc:spChg chg="mod">
          <ac:chgData name="Chittaranjan Hens" userId="6fc03958433e8a43" providerId="LiveId" clId="{75957767-83AF-4818-9765-A8AD0ABF668C}" dt="2023-01-10T15:55:11.898" v="953" actId="6549"/>
          <ac:spMkLst>
            <pc:docMk/>
            <pc:sldMk cId="894495771" sldId="413"/>
            <ac:spMk id="4" creationId="{384A810C-4EF3-6202-D30C-C6C1400F09E4}"/>
          </ac:spMkLst>
        </pc:spChg>
        <pc:picChg chg="del">
          <ac:chgData name="Chittaranjan Hens" userId="6fc03958433e8a43" providerId="LiveId" clId="{75957767-83AF-4818-9765-A8AD0ABF668C}" dt="2023-01-10T15:52:46.344" v="923" actId="478"/>
          <ac:picMkLst>
            <pc:docMk/>
            <pc:sldMk cId="894495771" sldId="413"/>
            <ac:picMk id="6" creationId="{0F20FDAE-C4C6-85C6-6E10-0C22891452B4}"/>
          </ac:picMkLst>
        </pc:picChg>
        <pc:picChg chg="add mod">
          <ac:chgData name="Chittaranjan Hens" userId="6fc03958433e8a43" providerId="LiveId" clId="{75957767-83AF-4818-9765-A8AD0ABF668C}" dt="2023-01-10T15:54:31.395" v="925" actId="1076"/>
          <ac:picMkLst>
            <pc:docMk/>
            <pc:sldMk cId="894495771" sldId="413"/>
            <ac:picMk id="7" creationId="{92D6E013-9CE3-B787-B458-8ECEBAB9CCFF}"/>
          </ac:picMkLst>
        </pc:picChg>
      </pc:sldChg>
      <pc:sldChg chg="add del">
        <pc:chgData name="Chittaranjan Hens" userId="6fc03958433e8a43" providerId="LiveId" clId="{75957767-83AF-4818-9765-A8AD0ABF668C}" dt="2023-01-10T15:52:24.300" v="919"/>
        <pc:sldMkLst>
          <pc:docMk/>
          <pc:sldMk cId="4023514294" sldId="413"/>
        </pc:sldMkLst>
      </pc:sldChg>
      <pc:sldChg chg="addSp modSp add mod">
        <pc:chgData name="Chittaranjan Hens" userId="6fc03958433e8a43" providerId="LiveId" clId="{75957767-83AF-4818-9765-A8AD0ABF668C}" dt="2023-01-10T18:05:45.454" v="1070" actId="1076"/>
        <pc:sldMkLst>
          <pc:docMk/>
          <pc:sldMk cId="182902104" sldId="414"/>
        </pc:sldMkLst>
        <pc:spChg chg="add mod">
          <ac:chgData name="Chittaranjan Hens" userId="6fc03958433e8a43" providerId="LiveId" clId="{75957767-83AF-4818-9765-A8AD0ABF668C}" dt="2023-01-10T18:05:45.454" v="1070" actId="1076"/>
          <ac:spMkLst>
            <pc:docMk/>
            <pc:sldMk cId="182902104" sldId="414"/>
            <ac:spMk id="8" creationId="{F4157478-AAE6-623C-C4C1-DCFC8AE88EB7}"/>
          </ac:spMkLst>
        </pc:spChg>
      </pc:sldChg>
      <pc:sldChg chg="addSp delSp modSp add del mod">
        <pc:chgData name="Chittaranjan Hens" userId="6fc03958433e8a43" providerId="LiveId" clId="{75957767-83AF-4818-9765-A8AD0ABF668C}" dt="2023-01-10T18:03:39.945" v="1058" actId="2696"/>
        <pc:sldMkLst>
          <pc:docMk/>
          <pc:sldMk cId="3948841694" sldId="414"/>
        </pc:sldMkLst>
        <pc:spChg chg="add mod">
          <ac:chgData name="Chittaranjan Hens" userId="6fc03958433e8a43" providerId="LiveId" clId="{75957767-83AF-4818-9765-A8AD0ABF668C}" dt="2023-01-10T18:03:10.705" v="1056" actId="404"/>
          <ac:spMkLst>
            <pc:docMk/>
            <pc:sldMk cId="3948841694" sldId="414"/>
            <ac:spMk id="6" creationId="{1C2FC360-CB18-6F82-032D-B1BC6327E2E4}"/>
          </ac:spMkLst>
        </pc:spChg>
        <pc:spChg chg="add del">
          <ac:chgData name="Chittaranjan Hens" userId="6fc03958433e8a43" providerId="LiveId" clId="{75957767-83AF-4818-9765-A8AD0ABF668C}" dt="2023-01-10T18:02:56.756" v="1046" actId="478"/>
          <ac:spMkLst>
            <pc:docMk/>
            <pc:sldMk cId="3948841694" sldId="414"/>
            <ac:spMk id="10" creationId="{00000000-0000-0000-0000-000000000000}"/>
          </ac:spMkLst>
        </pc:spChg>
        <pc:picChg chg="mod">
          <ac:chgData name="Chittaranjan Hens" userId="6fc03958433e8a43" providerId="LiveId" clId="{75957767-83AF-4818-9765-A8AD0ABF668C}" dt="2023-01-10T18:03:17.692" v="1057" actId="1076"/>
          <ac:picMkLst>
            <pc:docMk/>
            <pc:sldMk cId="3948841694" sldId="414"/>
            <ac:picMk id="12" creationId="{971DC7D9-8B7A-E77C-F6BC-8B81E792CAC3}"/>
          </ac:picMkLst>
        </pc:picChg>
      </pc:sldChg>
      <pc:sldChg chg="addSp modSp add mod">
        <pc:chgData name="Chittaranjan Hens" userId="6fc03958433e8a43" providerId="LiveId" clId="{75957767-83AF-4818-9765-A8AD0ABF668C}" dt="2023-01-11T07:35:20.618" v="1214" actId="20577"/>
        <pc:sldMkLst>
          <pc:docMk/>
          <pc:sldMk cId="2081964594" sldId="415"/>
        </pc:sldMkLst>
        <pc:spChg chg="add mod">
          <ac:chgData name="Chittaranjan Hens" userId="6fc03958433e8a43" providerId="LiveId" clId="{75957767-83AF-4818-9765-A8AD0ABF668C}" dt="2023-01-11T07:35:20.618" v="1214" actId="20577"/>
          <ac:spMkLst>
            <pc:docMk/>
            <pc:sldMk cId="2081964594" sldId="415"/>
            <ac:spMk id="2" creationId="{CA69668F-6A16-2441-49EA-835A5F2C66E7}"/>
          </ac:spMkLst>
        </pc:spChg>
      </pc:sldChg>
      <pc:sldChg chg="addSp delSp modSp add del mod">
        <pc:chgData name="Chittaranjan Hens" userId="6fc03958433e8a43" providerId="LiveId" clId="{75957767-83AF-4818-9765-A8AD0ABF668C}" dt="2023-01-11T07:34:27.906" v="1146" actId="2696"/>
        <pc:sldMkLst>
          <pc:docMk/>
          <pc:sldMk cId="2720564350" sldId="415"/>
        </pc:sldMkLst>
        <pc:spChg chg="add del mod">
          <ac:chgData name="Chittaranjan Hens" userId="6fc03958433e8a43" providerId="LiveId" clId="{75957767-83AF-4818-9765-A8AD0ABF668C}" dt="2023-01-11T07:27:34.760" v="1076" actId="478"/>
          <ac:spMkLst>
            <pc:docMk/>
            <pc:sldMk cId="2720564350" sldId="415"/>
            <ac:spMk id="3" creationId="{0B227612-46C1-6E5F-8CA9-0A0FD040C02B}"/>
          </ac:spMkLst>
        </pc:spChg>
        <pc:spChg chg="del">
          <ac:chgData name="Chittaranjan Hens" userId="6fc03958433e8a43" providerId="LiveId" clId="{75957767-83AF-4818-9765-A8AD0ABF668C}" dt="2023-01-11T07:27:20.516" v="1072" actId="478"/>
          <ac:spMkLst>
            <pc:docMk/>
            <pc:sldMk cId="2720564350" sldId="415"/>
            <ac:spMk id="4" creationId="{7C5F0D91-F484-67FF-9BC3-F2A658D32838}"/>
          </ac:spMkLst>
        </pc:spChg>
        <pc:spChg chg="add mod">
          <ac:chgData name="Chittaranjan Hens" userId="6fc03958433e8a43" providerId="LiveId" clId="{75957767-83AF-4818-9765-A8AD0ABF668C}" dt="2023-01-11T07:34:13.938" v="1145" actId="20577"/>
          <ac:spMkLst>
            <pc:docMk/>
            <pc:sldMk cId="2720564350" sldId="415"/>
            <ac:spMk id="5" creationId="{086DCCDE-9919-6461-47BB-0690068E667B}"/>
          </ac:spMkLst>
        </pc:spChg>
        <pc:picChg chg="del">
          <ac:chgData name="Chittaranjan Hens" userId="6fc03958433e8a43" providerId="LiveId" clId="{75957767-83AF-4818-9765-A8AD0ABF668C}" dt="2023-01-11T07:27:24.909" v="1073" actId="478"/>
          <ac:picMkLst>
            <pc:docMk/>
            <pc:sldMk cId="2720564350" sldId="415"/>
            <ac:picMk id="6" creationId="{9F4EC22D-4EA5-1F42-D2A4-377FFEB43CAB}"/>
          </ac:picMkLst>
        </pc:picChg>
        <pc:picChg chg="del">
          <ac:chgData name="Chittaranjan Hens" userId="6fc03958433e8a43" providerId="LiveId" clId="{75957767-83AF-4818-9765-A8AD0ABF668C}" dt="2023-01-11T07:27:24.909" v="1073" actId="478"/>
          <ac:picMkLst>
            <pc:docMk/>
            <pc:sldMk cId="2720564350" sldId="415"/>
            <ac:picMk id="7" creationId="{3CA558C9-F988-D1C3-D2C9-940F555ED430}"/>
          </ac:picMkLst>
        </pc:picChg>
        <pc:picChg chg="del">
          <ac:chgData name="Chittaranjan Hens" userId="6fc03958433e8a43" providerId="LiveId" clId="{75957767-83AF-4818-9765-A8AD0ABF668C}" dt="2023-01-11T07:27:24.909" v="1073" actId="478"/>
          <ac:picMkLst>
            <pc:docMk/>
            <pc:sldMk cId="2720564350" sldId="415"/>
            <ac:picMk id="8" creationId="{C6B9171F-C170-1D2C-4F97-A40B590E243F}"/>
          </ac:picMkLst>
        </pc:picChg>
        <pc:picChg chg="del">
          <ac:chgData name="Chittaranjan Hens" userId="6fc03958433e8a43" providerId="LiveId" clId="{75957767-83AF-4818-9765-A8AD0ABF668C}" dt="2023-01-11T07:27:24.909" v="1073" actId="478"/>
          <ac:picMkLst>
            <pc:docMk/>
            <pc:sldMk cId="2720564350" sldId="415"/>
            <ac:picMk id="9" creationId="{FBD688D2-A23B-449C-5AAC-59E8E9CF7113}"/>
          </ac:picMkLst>
        </pc:picChg>
        <pc:picChg chg="add del">
          <ac:chgData name="Chittaranjan Hens" userId="6fc03958433e8a43" providerId="LiveId" clId="{75957767-83AF-4818-9765-A8AD0ABF668C}" dt="2023-01-11T07:27:29.052" v="1075" actId="478"/>
          <ac:picMkLst>
            <pc:docMk/>
            <pc:sldMk cId="2720564350" sldId="415"/>
            <ac:picMk id="10" creationId="{4CED25B2-E3B4-057C-A82B-7A94B234189F}"/>
          </ac:picMkLst>
        </pc:picChg>
        <pc:picChg chg="add del mod">
          <ac:chgData name="Chittaranjan Hens" userId="6fc03958433e8a43" providerId="LiveId" clId="{75957767-83AF-4818-9765-A8AD0ABF668C}" dt="2023-01-11T07:33:50.206" v="1122" actId="478"/>
          <ac:picMkLst>
            <pc:docMk/>
            <pc:sldMk cId="2720564350" sldId="415"/>
            <ac:picMk id="12" creationId="{7D6C9D1C-D1BC-9E87-F9A3-B77F496E4DAC}"/>
          </ac:picMkLst>
        </pc:picChg>
        <pc:picChg chg="add mod">
          <ac:chgData name="Chittaranjan Hens" userId="6fc03958433e8a43" providerId="LiveId" clId="{75957767-83AF-4818-9765-A8AD0ABF668C}" dt="2023-01-11T07:33:59.881" v="1133" actId="1076"/>
          <ac:picMkLst>
            <pc:docMk/>
            <pc:sldMk cId="2720564350" sldId="415"/>
            <ac:picMk id="14" creationId="{8CE3DB1A-EFC2-DC60-E40A-2FD47B81BCEB}"/>
          </ac:picMkLst>
        </pc:picChg>
        <pc:picChg chg="add mod">
          <ac:chgData name="Chittaranjan Hens" userId="6fc03958433e8a43" providerId="LiveId" clId="{75957767-83AF-4818-9765-A8AD0ABF668C}" dt="2023-01-11T07:34:03.503" v="1135" actId="14100"/>
          <ac:picMkLst>
            <pc:docMk/>
            <pc:sldMk cId="2720564350" sldId="415"/>
            <ac:picMk id="16" creationId="{B2F44AD6-D13D-0432-C8FE-F2616D606AE4}"/>
          </ac:picMkLst>
        </pc:picChg>
      </pc:sldChg>
      <pc:sldChg chg="addSp delSp modSp add mod">
        <pc:chgData name="Chittaranjan Hens" userId="6fc03958433e8a43" providerId="LiveId" clId="{75957767-83AF-4818-9765-A8AD0ABF668C}" dt="2023-01-11T07:44:43.530" v="1242" actId="1076"/>
        <pc:sldMkLst>
          <pc:docMk/>
          <pc:sldMk cId="2131207288" sldId="416"/>
        </pc:sldMkLst>
        <pc:spChg chg="mod">
          <ac:chgData name="Chittaranjan Hens" userId="6fc03958433e8a43" providerId="LiveId" clId="{75957767-83AF-4818-9765-A8AD0ABF668C}" dt="2023-01-11T07:35:33.336" v="1217" actId="1076"/>
          <ac:spMkLst>
            <pc:docMk/>
            <pc:sldMk cId="2131207288" sldId="416"/>
            <ac:spMk id="2" creationId="{CA69668F-6A16-2441-49EA-835A5F2C66E7}"/>
          </ac:spMkLst>
        </pc:spChg>
        <pc:picChg chg="add del mod">
          <ac:chgData name="Chittaranjan Hens" userId="6fc03958433e8a43" providerId="LiveId" clId="{75957767-83AF-4818-9765-A8AD0ABF668C}" dt="2023-01-11T07:44:11.260" v="1225" actId="478"/>
          <ac:picMkLst>
            <pc:docMk/>
            <pc:sldMk cId="2131207288" sldId="416"/>
            <ac:picMk id="4" creationId="{5E322E4A-E042-3046-DD8A-F497BCD70FD9}"/>
          </ac:picMkLst>
        </pc:picChg>
        <pc:picChg chg="add del mod">
          <ac:chgData name="Chittaranjan Hens" userId="6fc03958433e8a43" providerId="LiveId" clId="{75957767-83AF-4818-9765-A8AD0ABF668C}" dt="2023-01-11T07:44:30.872" v="1237" actId="478"/>
          <ac:picMkLst>
            <pc:docMk/>
            <pc:sldMk cId="2131207288" sldId="416"/>
            <ac:picMk id="7" creationId="{C994CE2F-3A11-2DE7-CD50-BDFB2AA2F5F2}"/>
          </ac:picMkLst>
        </pc:picChg>
        <pc:picChg chg="add mod">
          <ac:chgData name="Chittaranjan Hens" userId="6fc03958433e8a43" providerId="LiveId" clId="{75957767-83AF-4818-9765-A8AD0ABF668C}" dt="2023-01-11T07:44:43.530" v="1242" actId="1076"/>
          <ac:picMkLst>
            <pc:docMk/>
            <pc:sldMk cId="2131207288" sldId="416"/>
            <ac:picMk id="9" creationId="{12BBBC96-BCD5-FB64-02EC-FECCAAE4EFAA}"/>
          </ac:picMkLst>
        </pc:picChg>
        <pc:picChg chg="del">
          <ac:chgData name="Chittaranjan Hens" userId="6fc03958433e8a43" providerId="LiveId" clId="{75957767-83AF-4818-9765-A8AD0ABF668C}" dt="2023-01-11T07:35:30.945" v="1216" actId="478"/>
          <ac:picMkLst>
            <pc:docMk/>
            <pc:sldMk cId="2131207288" sldId="416"/>
            <ac:picMk id="14" creationId="{8CE3DB1A-EFC2-DC60-E40A-2FD47B81BCEB}"/>
          </ac:picMkLst>
        </pc:picChg>
        <pc:picChg chg="del">
          <ac:chgData name="Chittaranjan Hens" userId="6fc03958433e8a43" providerId="LiveId" clId="{75957767-83AF-4818-9765-A8AD0ABF668C}" dt="2023-01-11T07:35:30.945" v="1216" actId="478"/>
          <ac:picMkLst>
            <pc:docMk/>
            <pc:sldMk cId="2131207288" sldId="416"/>
            <ac:picMk id="16" creationId="{B2F44AD6-D13D-0432-C8FE-F2616D606AE4}"/>
          </ac:picMkLst>
        </pc:picChg>
      </pc:sldChg>
      <pc:sldChg chg="delSp modSp add mod">
        <pc:chgData name="Chittaranjan Hens" userId="6fc03958433e8a43" providerId="LiveId" clId="{75957767-83AF-4818-9765-A8AD0ABF668C}" dt="2023-01-11T07:44:39.293" v="1241" actId="1076"/>
        <pc:sldMkLst>
          <pc:docMk/>
          <pc:sldMk cId="874902520" sldId="417"/>
        </pc:sldMkLst>
        <pc:picChg chg="mod">
          <ac:chgData name="Chittaranjan Hens" userId="6fc03958433e8a43" providerId="LiveId" clId="{75957767-83AF-4818-9765-A8AD0ABF668C}" dt="2023-01-11T07:44:39.293" v="1241" actId="1076"/>
          <ac:picMkLst>
            <pc:docMk/>
            <pc:sldMk cId="874902520" sldId="417"/>
            <ac:picMk id="7" creationId="{C994CE2F-3A11-2DE7-CD50-BDFB2AA2F5F2}"/>
          </ac:picMkLst>
        </pc:picChg>
        <pc:picChg chg="del">
          <ac:chgData name="Chittaranjan Hens" userId="6fc03958433e8a43" providerId="LiveId" clId="{75957767-83AF-4818-9765-A8AD0ABF668C}" dt="2023-01-11T07:44:33.447" v="1238" actId="478"/>
          <ac:picMkLst>
            <pc:docMk/>
            <pc:sldMk cId="874902520" sldId="417"/>
            <ac:picMk id="9" creationId="{12BBBC96-BCD5-FB64-02EC-FECCAAE4EFAA}"/>
          </ac:picMkLst>
        </pc:picChg>
      </pc:sldChg>
      <pc:sldChg chg="addSp delSp modSp add mod">
        <pc:chgData name="Chittaranjan Hens" userId="6fc03958433e8a43" providerId="LiveId" clId="{75957767-83AF-4818-9765-A8AD0ABF668C}" dt="2023-01-11T07:46:28.149" v="1264" actId="2711"/>
        <pc:sldMkLst>
          <pc:docMk/>
          <pc:sldMk cId="3156316396" sldId="418"/>
        </pc:sldMkLst>
        <pc:spChg chg="del">
          <ac:chgData name="Chittaranjan Hens" userId="6fc03958433e8a43" providerId="LiveId" clId="{75957767-83AF-4818-9765-A8AD0ABF668C}" dt="2023-01-11T07:44:57.186" v="1245" actId="478"/>
          <ac:spMkLst>
            <pc:docMk/>
            <pc:sldMk cId="3156316396" sldId="418"/>
            <ac:spMk id="2" creationId="{CA69668F-6A16-2441-49EA-835A5F2C66E7}"/>
          </ac:spMkLst>
        </pc:spChg>
        <pc:spChg chg="add mod">
          <ac:chgData name="Chittaranjan Hens" userId="6fc03958433e8a43" providerId="LiveId" clId="{75957767-83AF-4818-9765-A8AD0ABF668C}" dt="2023-01-11T07:46:28.149" v="1264" actId="2711"/>
          <ac:spMkLst>
            <pc:docMk/>
            <pc:sldMk cId="3156316396" sldId="418"/>
            <ac:spMk id="4" creationId="{2AC1251C-6A47-078E-0540-605F889BCA96}"/>
          </ac:spMkLst>
        </pc:spChg>
        <pc:picChg chg="del">
          <ac:chgData name="Chittaranjan Hens" userId="6fc03958433e8a43" providerId="LiveId" clId="{75957767-83AF-4818-9765-A8AD0ABF668C}" dt="2023-01-11T07:44:55.198" v="1244" actId="478"/>
          <ac:picMkLst>
            <pc:docMk/>
            <pc:sldMk cId="3156316396" sldId="418"/>
            <ac:picMk id="7" creationId="{C994CE2F-3A11-2DE7-CD50-BDFB2AA2F5F2}"/>
          </ac:picMkLst>
        </pc:picChg>
        <pc:picChg chg="mod">
          <ac:chgData name="Chittaranjan Hens" userId="6fc03958433e8a43" providerId="LiveId" clId="{75957767-83AF-4818-9765-A8AD0ABF668C}" dt="2023-01-11T07:45:47.984" v="1252" actId="1076"/>
          <ac:picMkLst>
            <pc:docMk/>
            <pc:sldMk cId="3156316396" sldId="418"/>
            <ac:picMk id="10" creationId="{4CED25B2-E3B4-057C-A82B-7A94B234189F}"/>
          </ac:picMkLst>
        </pc:picChg>
      </pc:sldChg>
      <pc:sldChg chg="addSp delSp modSp add del mod">
        <pc:chgData name="Chittaranjan Hens" userId="6fc03958433e8a43" providerId="LiveId" clId="{75957767-83AF-4818-9765-A8AD0ABF668C}" dt="2023-01-11T13:35:14.596" v="1660" actId="478"/>
        <pc:sldMkLst>
          <pc:docMk/>
          <pc:sldMk cId="2917271900" sldId="419"/>
        </pc:sldMkLst>
        <pc:spChg chg="mod">
          <ac:chgData name="Chittaranjan Hens" userId="6fc03958433e8a43" providerId="LiveId" clId="{75957767-83AF-4818-9765-A8AD0ABF668C}" dt="2023-01-11T13:35:12.334" v="1659" actId="1076"/>
          <ac:spMkLst>
            <pc:docMk/>
            <pc:sldMk cId="2917271900" sldId="419"/>
            <ac:spMk id="4" creationId="{384A810C-4EF3-6202-D30C-C6C1400F09E4}"/>
          </ac:spMkLst>
        </pc:spChg>
        <pc:spChg chg="add del mod">
          <ac:chgData name="Chittaranjan Hens" userId="6fc03958433e8a43" providerId="LiveId" clId="{75957767-83AF-4818-9765-A8AD0ABF668C}" dt="2023-01-11T13:35:14.596" v="1660" actId="478"/>
          <ac:spMkLst>
            <pc:docMk/>
            <pc:sldMk cId="2917271900" sldId="419"/>
            <ac:spMk id="6" creationId="{7B98AA71-41D9-C79C-88F1-E2EDD6491A86}"/>
          </ac:spMkLst>
        </pc:spChg>
        <pc:spChg chg="add del mod">
          <ac:chgData name="Chittaranjan Hens" userId="6fc03958433e8a43" providerId="LiveId" clId="{75957767-83AF-4818-9765-A8AD0ABF668C}" dt="2023-01-11T13:35:14.596" v="1660" actId="478"/>
          <ac:spMkLst>
            <pc:docMk/>
            <pc:sldMk cId="2917271900" sldId="419"/>
            <ac:spMk id="7" creationId="{86C00C2F-175E-6F85-612A-612F9A4491F0}"/>
          </ac:spMkLst>
        </pc:spChg>
        <pc:spChg chg="add del mod">
          <ac:chgData name="Chittaranjan Hens" userId="6fc03958433e8a43" providerId="LiveId" clId="{75957767-83AF-4818-9765-A8AD0ABF668C}" dt="2023-01-11T13:35:14.596" v="1660" actId="478"/>
          <ac:spMkLst>
            <pc:docMk/>
            <pc:sldMk cId="2917271900" sldId="419"/>
            <ac:spMk id="8" creationId="{504F009B-4391-42FB-47B0-F40CF4C6574F}"/>
          </ac:spMkLst>
        </pc:spChg>
        <pc:spChg chg="add del mod">
          <ac:chgData name="Chittaranjan Hens" userId="6fc03958433e8a43" providerId="LiveId" clId="{75957767-83AF-4818-9765-A8AD0ABF668C}" dt="2023-01-11T13:35:14.596" v="1660" actId="478"/>
          <ac:spMkLst>
            <pc:docMk/>
            <pc:sldMk cId="2917271900" sldId="419"/>
            <ac:spMk id="9" creationId="{81BB43B8-A84A-5D8B-CA14-A5FA72092214}"/>
          </ac:spMkLst>
        </pc:spChg>
        <pc:spChg chg="add del">
          <ac:chgData name="Chittaranjan Hens" userId="6fc03958433e8a43" providerId="LiveId" clId="{75957767-83AF-4818-9765-A8AD0ABF668C}" dt="2023-01-11T13:35:09.661" v="1652" actId="478"/>
          <ac:spMkLst>
            <pc:docMk/>
            <pc:sldMk cId="2917271900" sldId="419"/>
            <ac:spMk id="10" creationId="{00000000-0000-0000-0000-000000000000}"/>
          </ac:spMkLst>
        </pc:spChg>
        <pc:spChg chg="add del mod">
          <ac:chgData name="Chittaranjan Hens" userId="6fc03958433e8a43" providerId="LiveId" clId="{75957767-83AF-4818-9765-A8AD0ABF668C}" dt="2023-01-11T13:35:14.596" v="1660" actId="478"/>
          <ac:spMkLst>
            <pc:docMk/>
            <pc:sldMk cId="2917271900" sldId="419"/>
            <ac:spMk id="11" creationId="{0FAA91A5-0148-630A-6A65-B81DED4DBCAE}"/>
          </ac:spMkLst>
        </pc:spChg>
        <pc:picChg chg="add del">
          <ac:chgData name="Chittaranjan Hens" userId="6fc03958433e8a43" providerId="LiveId" clId="{75957767-83AF-4818-9765-A8AD0ABF668C}" dt="2023-01-11T13:30:51.718" v="1582" actId="21"/>
          <ac:picMkLst>
            <pc:docMk/>
            <pc:sldMk cId="2917271900" sldId="419"/>
            <ac:picMk id="5" creationId="{8A96348D-6B32-3332-187D-359F901B0676}"/>
          </ac:picMkLst>
        </pc:picChg>
      </pc:sldChg>
      <pc:sldChg chg="new del">
        <pc:chgData name="Chittaranjan Hens" userId="6fc03958433e8a43" providerId="LiveId" clId="{75957767-83AF-4818-9765-A8AD0ABF668C}" dt="2023-01-11T08:28:25.486" v="1288" actId="47"/>
        <pc:sldMkLst>
          <pc:docMk/>
          <pc:sldMk cId="3067103430" sldId="419"/>
        </pc:sldMkLst>
      </pc:sldChg>
      <pc:sldChg chg="addSp modSp add mod">
        <pc:chgData name="Chittaranjan Hens" userId="6fc03958433e8a43" providerId="LiveId" clId="{75957767-83AF-4818-9765-A8AD0ABF668C}" dt="2023-01-11T13:03:29.237" v="1374" actId="1076"/>
        <pc:sldMkLst>
          <pc:docMk/>
          <pc:sldMk cId="3803126661" sldId="420"/>
        </pc:sldMkLst>
        <pc:picChg chg="add mod">
          <ac:chgData name="Chittaranjan Hens" userId="6fc03958433e8a43" providerId="LiveId" clId="{75957767-83AF-4818-9765-A8AD0ABF668C}" dt="2023-01-11T13:03:29.237" v="1374" actId="1076"/>
          <ac:picMkLst>
            <pc:docMk/>
            <pc:sldMk cId="3803126661" sldId="420"/>
            <ac:picMk id="6" creationId="{6EA91C92-6151-6EB6-BA59-B55E6D413C83}"/>
          </ac:picMkLst>
        </pc:picChg>
      </pc:sldChg>
      <pc:sldChg chg="add">
        <pc:chgData name="Chittaranjan Hens" userId="6fc03958433e8a43" providerId="LiveId" clId="{75957767-83AF-4818-9765-A8AD0ABF668C}" dt="2023-01-11T13:06:25.887" v="1375"/>
        <pc:sldMkLst>
          <pc:docMk/>
          <pc:sldMk cId="1629794233" sldId="421"/>
        </pc:sldMkLst>
      </pc:sldChg>
      <pc:sldChg chg="add">
        <pc:chgData name="Chittaranjan Hens" userId="6fc03958433e8a43" providerId="LiveId" clId="{75957767-83AF-4818-9765-A8AD0ABF668C}" dt="2023-01-11T14:03:20.814" v="1914"/>
        <pc:sldMkLst>
          <pc:docMk/>
          <pc:sldMk cId="902908148" sldId="799"/>
        </pc:sldMkLst>
      </pc:sldChg>
      <pc:sldChg chg="modSp add del mod">
        <pc:chgData name="Chittaranjan Hens" userId="6fc03958433e8a43" providerId="LiveId" clId="{75957767-83AF-4818-9765-A8AD0ABF668C}" dt="2023-01-11T14:06:19.364" v="1919" actId="47"/>
        <pc:sldMkLst>
          <pc:docMk/>
          <pc:sldMk cId="2927353652" sldId="821"/>
        </pc:sldMkLst>
        <pc:spChg chg="mod">
          <ac:chgData name="Chittaranjan Hens" userId="6fc03958433e8a43" providerId="LiveId" clId="{75957767-83AF-4818-9765-A8AD0ABF668C}" dt="2023-01-11T14:03:20.934" v="1916" actId="27636"/>
          <ac:spMkLst>
            <pc:docMk/>
            <pc:sldMk cId="2927353652" sldId="821"/>
            <ac:spMk id="3" creationId="{00000000-0000-0000-0000-000000000000}"/>
          </ac:spMkLst>
        </pc:spChg>
        <pc:spChg chg="mod">
          <ac:chgData name="Chittaranjan Hens" userId="6fc03958433e8a43" providerId="LiveId" clId="{75957767-83AF-4818-9765-A8AD0ABF668C}" dt="2023-01-11T14:06:12.380" v="1918" actId="1076"/>
          <ac:spMkLst>
            <pc:docMk/>
            <pc:sldMk cId="2927353652" sldId="821"/>
            <ac:spMk id="5" creationId="{00000000-0000-0000-0000-000000000000}"/>
          </ac:spMkLst>
        </pc:spChg>
      </pc:sldChg>
      <pc:sldChg chg="modSp add mod">
        <pc:chgData name="Chittaranjan Hens" userId="6fc03958433e8a43" providerId="LiveId" clId="{75957767-83AF-4818-9765-A8AD0ABF668C}" dt="2023-01-11T14:03:20.918" v="1915" actId="27636"/>
        <pc:sldMkLst>
          <pc:docMk/>
          <pc:sldMk cId="687460073" sldId="841"/>
        </pc:sldMkLst>
        <pc:spChg chg="mod">
          <ac:chgData name="Chittaranjan Hens" userId="6fc03958433e8a43" providerId="LiveId" clId="{75957767-83AF-4818-9765-A8AD0ABF668C}" dt="2023-01-11T14:03:20.918" v="1915" actId="27636"/>
          <ac:spMkLst>
            <pc:docMk/>
            <pc:sldMk cId="687460073" sldId="841"/>
            <ac:spMk id="3" creationId="{00000000-0000-0000-0000-000000000000}"/>
          </ac:spMkLst>
        </pc:spChg>
      </pc:sldChg>
      <pc:sldChg chg="addSp modSp add mod">
        <pc:chgData name="Chittaranjan Hens" userId="6fc03958433e8a43" providerId="LiveId" clId="{75957767-83AF-4818-9765-A8AD0ABF668C}" dt="2023-01-11T13:31:35.849" v="1607" actId="404"/>
        <pc:sldMkLst>
          <pc:docMk/>
          <pc:sldMk cId="3794449381" sldId="851"/>
        </pc:sldMkLst>
        <pc:spChg chg="mod">
          <ac:chgData name="Chittaranjan Hens" userId="6fc03958433e8a43" providerId="LiveId" clId="{75957767-83AF-4818-9765-A8AD0ABF668C}" dt="2023-01-11T13:31:35.849" v="1607" actId="404"/>
          <ac:spMkLst>
            <pc:docMk/>
            <pc:sldMk cId="3794449381" sldId="851"/>
            <ac:spMk id="2" creationId="{00000000-0000-0000-0000-000000000000}"/>
          </ac:spMkLst>
        </pc:spChg>
        <pc:spChg chg="mod">
          <ac:chgData name="Chittaranjan Hens" userId="6fc03958433e8a43" providerId="LiveId" clId="{75957767-83AF-4818-9765-A8AD0ABF668C}" dt="2023-01-11T13:12:10.596" v="1401" actId="1076"/>
          <ac:spMkLst>
            <pc:docMk/>
            <pc:sldMk cId="3794449381" sldId="851"/>
            <ac:spMk id="5" creationId="{00000000-0000-0000-0000-000000000000}"/>
          </ac:spMkLst>
        </pc:spChg>
        <pc:spChg chg="mod">
          <ac:chgData name="Chittaranjan Hens" userId="6fc03958433e8a43" providerId="LiveId" clId="{75957767-83AF-4818-9765-A8AD0ABF668C}" dt="2023-01-11T13:10:44.445" v="1387" actId="1582"/>
          <ac:spMkLst>
            <pc:docMk/>
            <pc:sldMk cId="3794449381" sldId="851"/>
            <ac:spMk id="9" creationId="{00000000-0000-0000-0000-000000000000}"/>
          </ac:spMkLst>
        </pc:spChg>
        <pc:spChg chg="mod">
          <ac:chgData name="Chittaranjan Hens" userId="6fc03958433e8a43" providerId="LiveId" clId="{75957767-83AF-4818-9765-A8AD0ABF668C}" dt="2023-01-11T13:10:44.445" v="1387" actId="1582"/>
          <ac:spMkLst>
            <pc:docMk/>
            <pc:sldMk cId="3794449381" sldId="851"/>
            <ac:spMk id="10" creationId="{00000000-0000-0000-0000-000000000000}"/>
          </ac:spMkLst>
        </pc:spChg>
        <pc:spChg chg="mod">
          <ac:chgData name="Chittaranjan Hens" userId="6fc03958433e8a43" providerId="LiveId" clId="{75957767-83AF-4818-9765-A8AD0ABF668C}" dt="2023-01-11T13:11:51.354" v="1397" actId="2711"/>
          <ac:spMkLst>
            <pc:docMk/>
            <pc:sldMk cId="3794449381" sldId="851"/>
            <ac:spMk id="12" creationId="{00000000-0000-0000-0000-000000000000}"/>
          </ac:spMkLst>
        </pc:spChg>
        <pc:spChg chg="mod">
          <ac:chgData name="Chittaranjan Hens" userId="6fc03958433e8a43" providerId="LiveId" clId="{75957767-83AF-4818-9765-A8AD0ABF668C}" dt="2023-01-11T13:11:51.354" v="1397" actId="2711"/>
          <ac:spMkLst>
            <pc:docMk/>
            <pc:sldMk cId="3794449381" sldId="851"/>
            <ac:spMk id="14" creationId="{00000000-0000-0000-0000-000000000000}"/>
          </ac:spMkLst>
        </pc:spChg>
        <pc:spChg chg="mod">
          <ac:chgData name="Chittaranjan Hens" userId="6fc03958433e8a43" providerId="LiveId" clId="{75957767-83AF-4818-9765-A8AD0ABF668C}" dt="2023-01-11T13:10:53.078" v="1390" actId="14100"/>
          <ac:spMkLst>
            <pc:docMk/>
            <pc:sldMk cId="3794449381" sldId="851"/>
            <ac:spMk id="16" creationId="{00000000-0000-0000-0000-000000000000}"/>
          </ac:spMkLst>
        </pc:spChg>
        <pc:spChg chg="mod">
          <ac:chgData name="Chittaranjan Hens" userId="6fc03958433e8a43" providerId="LiveId" clId="{75957767-83AF-4818-9765-A8AD0ABF668C}" dt="2023-01-11T13:11:51.354" v="1397" actId="2711"/>
          <ac:spMkLst>
            <pc:docMk/>
            <pc:sldMk cId="3794449381" sldId="851"/>
            <ac:spMk id="17" creationId="{00000000-0000-0000-0000-000000000000}"/>
          </ac:spMkLst>
        </pc:spChg>
        <pc:spChg chg="mod">
          <ac:chgData name="Chittaranjan Hens" userId="6fc03958433e8a43" providerId="LiveId" clId="{75957767-83AF-4818-9765-A8AD0ABF668C}" dt="2023-01-11T13:11:51.354" v="1397" actId="2711"/>
          <ac:spMkLst>
            <pc:docMk/>
            <pc:sldMk cId="3794449381" sldId="851"/>
            <ac:spMk id="19" creationId="{00000000-0000-0000-0000-000000000000}"/>
          </ac:spMkLst>
        </pc:spChg>
        <pc:picChg chg="add mod ord">
          <ac:chgData name="Chittaranjan Hens" userId="6fc03958433e8a43" providerId="LiveId" clId="{75957767-83AF-4818-9765-A8AD0ABF668C}" dt="2023-01-11T13:11:03.846" v="1391" actId="1076"/>
          <ac:picMkLst>
            <pc:docMk/>
            <pc:sldMk cId="3794449381" sldId="851"/>
            <ac:picMk id="3" creationId="{0116F8C3-C8EE-43B8-5712-20721E6661B9}"/>
          </ac:picMkLst>
        </pc:picChg>
        <pc:cxnChg chg="mod">
          <ac:chgData name="Chittaranjan Hens" userId="6fc03958433e8a43" providerId="LiveId" clId="{75957767-83AF-4818-9765-A8AD0ABF668C}" dt="2023-01-11T13:10:44.445" v="1387" actId="1582"/>
          <ac:cxnSpMkLst>
            <pc:docMk/>
            <pc:sldMk cId="3794449381" sldId="851"/>
            <ac:cxnSpMk id="15" creationId="{00000000-0000-0000-0000-000000000000}"/>
          </ac:cxnSpMkLst>
        </pc:cxnChg>
      </pc:sldChg>
      <pc:sldChg chg="addSp delSp modSp add del mod modAnim">
        <pc:chgData name="Chittaranjan Hens" userId="6fc03958433e8a43" providerId="LiveId" clId="{75957767-83AF-4818-9765-A8AD0ABF668C}" dt="2023-01-11T13:18:28.521" v="1502" actId="47"/>
        <pc:sldMkLst>
          <pc:docMk/>
          <pc:sldMk cId="3929581419" sldId="896"/>
        </pc:sldMkLst>
        <pc:spChg chg="add del mod">
          <ac:chgData name="Chittaranjan Hens" userId="6fc03958433e8a43" providerId="LiveId" clId="{75957767-83AF-4818-9765-A8AD0ABF668C}" dt="2023-01-11T13:13:55.132" v="1429" actId="478"/>
          <ac:spMkLst>
            <pc:docMk/>
            <pc:sldMk cId="3929581419" sldId="896"/>
            <ac:spMk id="4" creationId="{D825A42C-F93F-972C-FDA0-6AE955BAF14C}"/>
          </ac:spMkLst>
        </pc:spChg>
        <pc:spChg chg="add mod">
          <ac:chgData name="Chittaranjan Hens" userId="6fc03958433e8a43" providerId="LiveId" clId="{75957767-83AF-4818-9765-A8AD0ABF668C}" dt="2023-01-11T13:13:56.064" v="1430"/>
          <ac:spMkLst>
            <pc:docMk/>
            <pc:sldMk cId="3929581419" sldId="896"/>
            <ac:spMk id="5" creationId="{CB232085-B432-5F7F-2872-DD2742324E72}"/>
          </ac:spMkLst>
        </pc:spChg>
        <pc:spChg chg="del">
          <ac:chgData name="Chittaranjan Hens" userId="6fc03958433e8a43" providerId="LiveId" clId="{75957767-83AF-4818-9765-A8AD0ABF668C}" dt="2023-01-11T13:13:16.525" v="1417" actId="478"/>
          <ac:spMkLst>
            <pc:docMk/>
            <pc:sldMk cId="3929581419" sldId="896"/>
            <ac:spMk id="6" creationId="{00000000-0000-0000-0000-000000000000}"/>
          </ac:spMkLst>
        </pc:spChg>
        <pc:graphicFrameChg chg="mod modGraphic">
          <ac:chgData name="Chittaranjan Hens" userId="6fc03958433e8a43" providerId="LiveId" clId="{75957767-83AF-4818-9765-A8AD0ABF668C}" dt="2023-01-11T13:14:44.109" v="1438" actId="6549"/>
          <ac:graphicFrameMkLst>
            <pc:docMk/>
            <pc:sldMk cId="3929581419" sldId="896"/>
            <ac:graphicFrameMk id="9" creationId="{00000000-0000-0000-0000-000000000000}"/>
          </ac:graphicFrameMkLst>
        </pc:graphicFrameChg>
        <pc:picChg chg="add mod ord">
          <ac:chgData name="Chittaranjan Hens" userId="6fc03958433e8a43" providerId="LiveId" clId="{75957767-83AF-4818-9765-A8AD0ABF668C}" dt="2023-01-11T13:13:11.734" v="1416" actId="167"/>
          <ac:picMkLst>
            <pc:docMk/>
            <pc:sldMk cId="3929581419" sldId="896"/>
            <ac:picMk id="2" creationId="{61A5FA30-F6AB-753B-3EEC-E57661DE6B5D}"/>
          </ac:picMkLst>
        </pc:picChg>
      </pc:sldChg>
      <pc:sldChg chg="addSp delSp modSp add del mod">
        <pc:chgData name="Chittaranjan Hens" userId="6fc03958433e8a43" providerId="LiveId" clId="{75957767-83AF-4818-9765-A8AD0ABF668C}" dt="2023-01-11T13:30:18.970" v="1561" actId="47"/>
        <pc:sldMkLst>
          <pc:docMk/>
          <pc:sldMk cId="2701607539" sldId="897"/>
        </pc:sldMkLst>
        <pc:spChg chg="add mod">
          <ac:chgData name="Chittaranjan Hens" userId="6fc03958433e8a43" providerId="LiveId" clId="{75957767-83AF-4818-9765-A8AD0ABF668C}" dt="2023-01-11T13:15:42.462" v="1442" actId="478"/>
          <ac:spMkLst>
            <pc:docMk/>
            <pc:sldMk cId="2701607539" sldId="897"/>
            <ac:spMk id="3" creationId="{B21F7247-D5BF-2A9E-D7E4-E3B132986161}"/>
          </ac:spMkLst>
        </pc:spChg>
        <pc:spChg chg="del">
          <ac:chgData name="Chittaranjan Hens" userId="6fc03958433e8a43" providerId="LiveId" clId="{75957767-83AF-4818-9765-A8AD0ABF668C}" dt="2023-01-11T13:15:45.920" v="1443" actId="478"/>
          <ac:spMkLst>
            <pc:docMk/>
            <pc:sldMk cId="2701607539" sldId="897"/>
            <ac:spMk id="5" creationId="{00000000-0000-0000-0000-000000000000}"/>
          </ac:spMkLst>
        </pc:spChg>
        <pc:spChg chg="del">
          <ac:chgData name="Chittaranjan Hens" userId="6fc03958433e8a43" providerId="LiveId" clId="{75957767-83AF-4818-9765-A8AD0ABF668C}" dt="2023-01-11T13:15:42.462" v="1442" actId="478"/>
          <ac:spMkLst>
            <pc:docMk/>
            <pc:sldMk cId="2701607539" sldId="897"/>
            <ac:spMk id="6" creationId="{00000000-0000-0000-0000-000000000000}"/>
          </ac:spMkLst>
        </pc:spChg>
        <pc:graphicFrameChg chg="del">
          <ac:chgData name="Chittaranjan Hens" userId="6fc03958433e8a43" providerId="LiveId" clId="{75957767-83AF-4818-9765-A8AD0ABF668C}" dt="2023-01-11T13:15:39.748" v="1441" actId="478"/>
          <ac:graphicFrameMkLst>
            <pc:docMk/>
            <pc:sldMk cId="2701607539" sldId="897"/>
            <ac:graphicFrameMk id="9" creationId="{00000000-0000-0000-0000-000000000000}"/>
          </ac:graphicFrameMkLst>
        </pc:graphicFrameChg>
      </pc:sldChg>
      <pc:sldChg chg="modSp add del mod modAnim">
        <pc:chgData name="Chittaranjan Hens" userId="6fc03958433e8a43" providerId="LiveId" clId="{75957767-83AF-4818-9765-A8AD0ABF668C}" dt="2023-01-11T13:18:26.099" v="1501" actId="47"/>
        <pc:sldMkLst>
          <pc:docMk/>
          <pc:sldMk cId="3100084678" sldId="898"/>
        </pc:sldMkLst>
        <pc:graphicFrameChg chg="modGraphic">
          <ac:chgData name="Chittaranjan Hens" userId="6fc03958433e8a43" providerId="LiveId" clId="{75957767-83AF-4818-9765-A8AD0ABF668C}" dt="2023-01-11T13:15:01.238" v="1440" actId="6549"/>
          <ac:graphicFrameMkLst>
            <pc:docMk/>
            <pc:sldMk cId="3100084678" sldId="898"/>
            <ac:graphicFrameMk id="9" creationId="{00000000-0000-0000-0000-000000000000}"/>
          </ac:graphicFrameMkLst>
        </pc:graphicFrameChg>
      </pc:sldChg>
      <pc:sldChg chg="add del modAnim">
        <pc:chgData name="Chittaranjan Hens" userId="6fc03958433e8a43" providerId="LiveId" clId="{75957767-83AF-4818-9765-A8AD0ABF668C}" dt="2023-01-11T13:18:22.348" v="1500" actId="47"/>
        <pc:sldMkLst>
          <pc:docMk/>
          <pc:sldMk cId="2353990077" sldId="899"/>
        </pc:sldMkLst>
      </pc:sldChg>
      <pc:sldChg chg="modSp add mod modAnim">
        <pc:chgData name="Chittaranjan Hens" userId="6fc03958433e8a43" providerId="LiveId" clId="{75957767-83AF-4818-9765-A8AD0ABF668C}" dt="2023-01-11T13:31:44.088" v="1611" actId="404"/>
        <pc:sldMkLst>
          <pc:docMk/>
          <pc:sldMk cId="3519733627" sldId="900"/>
        </pc:sldMkLst>
        <pc:spChg chg="mod">
          <ac:chgData name="Chittaranjan Hens" userId="6fc03958433e8a43" providerId="LiveId" clId="{75957767-83AF-4818-9765-A8AD0ABF668C}" dt="2023-01-11T13:31:44.088" v="1611" actId="404"/>
          <ac:spMkLst>
            <pc:docMk/>
            <pc:sldMk cId="3519733627" sldId="900"/>
            <ac:spMk id="5" creationId="{CB232085-B432-5F7F-2872-DD2742324E72}"/>
          </ac:spMkLst>
        </pc:spChg>
        <pc:graphicFrameChg chg="mod modGraphic">
          <ac:chgData name="Chittaranjan Hens" userId="6fc03958433e8a43" providerId="LiveId" clId="{75957767-83AF-4818-9765-A8AD0ABF668C}" dt="2023-01-11T13:18:44.770" v="1506" actId="6549"/>
          <ac:graphicFrameMkLst>
            <pc:docMk/>
            <pc:sldMk cId="3519733627" sldId="900"/>
            <ac:graphicFrameMk id="9" creationId="{00000000-0000-0000-0000-000000000000}"/>
          </ac:graphicFrameMkLst>
        </pc:graphicFrameChg>
      </pc:sldChg>
      <pc:sldChg chg="modSp add mod">
        <pc:chgData name="Chittaranjan Hens" userId="6fc03958433e8a43" providerId="LiveId" clId="{75957767-83AF-4818-9765-A8AD0ABF668C}" dt="2023-01-11T13:31:25.420" v="1603" actId="404"/>
        <pc:sldMkLst>
          <pc:docMk/>
          <pc:sldMk cId="2037033415" sldId="901"/>
        </pc:sldMkLst>
        <pc:spChg chg="mod">
          <ac:chgData name="Chittaranjan Hens" userId="6fc03958433e8a43" providerId="LiveId" clId="{75957767-83AF-4818-9765-A8AD0ABF668C}" dt="2023-01-11T13:31:25.420" v="1603" actId="404"/>
          <ac:spMkLst>
            <pc:docMk/>
            <pc:sldMk cId="2037033415" sldId="901"/>
            <ac:spMk id="5" creationId="{CB232085-B432-5F7F-2872-DD2742324E72}"/>
          </ac:spMkLst>
        </pc:spChg>
        <pc:graphicFrameChg chg="mod modGraphic">
          <ac:chgData name="Chittaranjan Hens" userId="6fc03958433e8a43" providerId="LiveId" clId="{75957767-83AF-4818-9765-A8AD0ABF668C}" dt="2023-01-11T13:20:47.591" v="1519" actId="113"/>
          <ac:graphicFrameMkLst>
            <pc:docMk/>
            <pc:sldMk cId="2037033415" sldId="901"/>
            <ac:graphicFrameMk id="9" creationId="{00000000-0000-0000-0000-000000000000}"/>
          </ac:graphicFrameMkLst>
        </pc:graphicFrameChg>
      </pc:sldChg>
      <pc:sldChg chg="modSp add mod">
        <pc:chgData name="Chittaranjan Hens" userId="6fc03958433e8a43" providerId="LiveId" clId="{75957767-83AF-4818-9765-A8AD0ABF668C}" dt="2023-01-11T13:54:25.474" v="1828" actId="113"/>
        <pc:sldMkLst>
          <pc:docMk/>
          <pc:sldMk cId="4173074466" sldId="902"/>
        </pc:sldMkLst>
        <pc:spChg chg="mod">
          <ac:chgData name="Chittaranjan Hens" userId="6fc03958433e8a43" providerId="LiveId" clId="{75957767-83AF-4818-9765-A8AD0ABF668C}" dt="2023-01-11T13:31:18.620" v="1599" actId="404"/>
          <ac:spMkLst>
            <pc:docMk/>
            <pc:sldMk cId="4173074466" sldId="902"/>
            <ac:spMk id="5" creationId="{CB232085-B432-5F7F-2872-DD2742324E72}"/>
          </ac:spMkLst>
        </pc:spChg>
        <pc:graphicFrameChg chg="mod modGraphic">
          <ac:chgData name="Chittaranjan Hens" userId="6fc03958433e8a43" providerId="LiveId" clId="{75957767-83AF-4818-9765-A8AD0ABF668C}" dt="2023-01-11T13:54:25.474" v="1828" actId="113"/>
          <ac:graphicFrameMkLst>
            <pc:docMk/>
            <pc:sldMk cId="4173074466" sldId="902"/>
            <ac:graphicFrameMk id="9" creationId="{00000000-0000-0000-0000-000000000000}"/>
          </ac:graphicFrameMkLst>
        </pc:graphicFrameChg>
      </pc:sldChg>
      <pc:sldChg chg="addSp modSp add mod">
        <pc:chgData name="Chittaranjan Hens" userId="6fc03958433e8a43" providerId="LiveId" clId="{75957767-83AF-4818-9765-A8AD0ABF668C}" dt="2023-01-11T13:31:09.983" v="1595" actId="404"/>
        <pc:sldMkLst>
          <pc:docMk/>
          <pc:sldMk cId="3317888655" sldId="903"/>
        </pc:sldMkLst>
        <pc:spChg chg="add mod">
          <ac:chgData name="Chittaranjan Hens" userId="6fc03958433e8a43" providerId="LiveId" clId="{75957767-83AF-4818-9765-A8AD0ABF668C}" dt="2023-01-11T13:19:41.624" v="1516" actId="1076"/>
          <ac:spMkLst>
            <pc:docMk/>
            <pc:sldMk cId="3317888655" sldId="903"/>
            <ac:spMk id="3" creationId="{3BD62603-CFF5-5234-7CFE-3C0DEA775A4D}"/>
          </ac:spMkLst>
        </pc:spChg>
        <pc:spChg chg="mod">
          <ac:chgData name="Chittaranjan Hens" userId="6fc03958433e8a43" providerId="LiveId" clId="{75957767-83AF-4818-9765-A8AD0ABF668C}" dt="2023-01-11T13:31:09.983" v="1595" actId="404"/>
          <ac:spMkLst>
            <pc:docMk/>
            <pc:sldMk cId="3317888655" sldId="903"/>
            <ac:spMk id="5" creationId="{CB232085-B432-5F7F-2872-DD2742324E72}"/>
          </ac:spMkLst>
        </pc:spChg>
        <pc:graphicFrameChg chg="mod modGraphic">
          <ac:chgData name="Chittaranjan Hens" userId="6fc03958433e8a43" providerId="LiveId" clId="{75957767-83AF-4818-9765-A8AD0ABF668C}" dt="2023-01-11T13:21:36.643" v="1528" actId="113"/>
          <ac:graphicFrameMkLst>
            <pc:docMk/>
            <pc:sldMk cId="3317888655" sldId="903"/>
            <ac:graphicFrameMk id="9" creationId="{00000000-0000-0000-0000-000000000000}"/>
          </ac:graphicFrameMkLst>
        </pc:graphicFrameChg>
      </pc:sldChg>
      <pc:sldChg chg="addSp delSp modSp add mod">
        <pc:chgData name="Chittaranjan Hens" userId="6fc03958433e8a43" providerId="LiveId" clId="{75957767-83AF-4818-9765-A8AD0ABF668C}" dt="2023-01-11T13:55:31.801" v="1845" actId="20577"/>
        <pc:sldMkLst>
          <pc:docMk/>
          <pc:sldMk cId="2071995793" sldId="904"/>
        </pc:sldMkLst>
        <pc:spChg chg="mod">
          <ac:chgData name="Chittaranjan Hens" userId="6fc03958433e8a43" providerId="LiveId" clId="{75957767-83AF-4818-9765-A8AD0ABF668C}" dt="2023-01-11T13:55:31.801" v="1845" actId="20577"/>
          <ac:spMkLst>
            <pc:docMk/>
            <pc:sldMk cId="2071995793" sldId="904"/>
            <ac:spMk id="3" creationId="{3BD62603-CFF5-5234-7CFE-3C0DEA775A4D}"/>
          </ac:spMkLst>
        </pc:spChg>
        <pc:spChg chg="mod">
          <ac:chgData name="Chittaranjan Hens" userId="6fc03958433e8a43" providerId="LiveId" clId="{75957767-83AF-4818-9765-A8AD0ABF668C}" dt="2023-01-11T13:31:04.817" v="1591" actId="404"/>
          <ac:spMkLst>
            <pc:docMk/>
            <pc:sldMk cId="2071995793" sldId="904"/>
            <ac:spMk id="5" creationId="{CB232085-B432-5F7F-2872-DD2742324E72}"/>
          </ac:spMkLst>
        </pc:spChg>
        <pc:spChg chg="add del">
          <ac:chgData name="Chittaranjan Hens" userId="6fc03958433e8a43" providerId="LiveId" clId="{75957767-83AF-4818-9765-A8AD0ABF668C}" dt="2023-01-11T13:28:19.155" v="1549" actId="22"/>
          <ac:spMkLst>
            <pc:docMk/>
            <pc:sldMk cId="2071995793" sldId="904"/>
            <ac:spMk id="6" creationId="{AD5F05DB-A04C-3040-EBAE-EF199C9312FA}"/>
          </ac:spMkLst>
        </pc:spChg>
        <pc:spChg chg="add mod">
          <ac:chgData name="Chittaranjan Hens" userId="6fc03958433e8a43" providerId="LiveId" clId="{75957767-83AF-4818-9765-A8AD0ABF668C}" dt="2023-01-11T13:28:40.248" v="1559" actId="1076"/>
          <ac:spMkLst>
            <pc:docMk/>
            <pc:sldMk cId="2071995793" sldId="904"/>
            <ac:spMk id="10" creationId="{80ADCE25-A84D-A536-158A-38E354FF7786}"/>
          </ac:spMkLst>
        </pc:spChg>
        <pc:graphicFrameChg chg="mod modGraphic">
          <ac:chgData name="Chittaranjan Hens" userId="6fc03958433e8a43" providerId="LiveId" clId="{75957767-83AF-4818-9765-A8AD0ABF668C}" dt="2023-01-11T13:27:51.880" v="1547" actId="255"/>
          <ac:graphicFrameMkLst>
            <pc:docMk/>
            <pc:sldMk cId="2071995793" sldId="904"/>
            <ac:graphicFrameMk id="9" creationId="{00000000-0000-0000-0000-000000000000}"/>
          </ac:graphicFrameMkLst>
        </pc:graphicFrameChg>
      </pc:sldChg>
      <pc:sldChg chg="addSp delSp modSp add mod">
        <pc:chgData name="Chittaranjan Hens" userId="6fc03958433e8a43" providerId="LiveId" clId="{75957767-83AF-4818-9765-A8AD0ABF668C}" dt="2023-01-11T15:57:53.775" v="1928"/>
        <pc:sldMkLst>
          <pc:docMk/>
          <pc:sldMk cId="88818499" sldId="905"/>
        </pc:sldMkLst>
        <pc:spChg chg="mod">
          <ac:chgData name="Chittaranjan Hens" userId="6fc03958433e8a43" providerId="LiveId" clId="{75957767-83AF-4818-9765-A8AD0ABF668C}" dt="2023-01-11T13:30:59.571" v="1587" actId="404"/>
          <ac:spMkLst>
            <pc:docMk/>
            <pc:sldMk cId="88818499" sldId="905"/>
            <ac:spMk id="5" creationId="{CB232085-B432-5F7F-2872-DD2742324E72}"/>
          </ac:spMkLst>
        </pc:spChg>
        <pc:spChg chg="add mod">
          <ac:chgData name="Chittaranjan Hens" userId="6fc03958433e8a43" providerId="LiveId" clId="{75957767-83AF-4818-9765-A8AD0ABF668C}" dt="2023-01-11T13:47:56.552" v="1820" actId="1076"/>
          <ac:spMkLst>
            <pc:docMk/>
            <pc:sldMk cId="88818499" sldId="905"/>
            <ac:spMk id="8" creationId="{A999B276-DE7E-FF29-D63F-065F36369FA5}"/>
          </ac:spMkLst>
        </pc:spChg>
        <pc:graphicFrameChg chg="del">
          <ac:chgData name="Chittaranjan Hens" userId="6fc03958433e8a43" providerId="LiveId" clId="{75957767-83AF-4818-9765-A8AD0ABF668C}" dt="2023-01-11T13:30:32.725" v="1578" actId="478"/>
          <ac:graphicFrameMkLst>
            <pc:docMk/>
            <pc:sldMk cId="88818499" sldId="905"/>
            <ac:graphicFrameMk id="9" creationId="{00000000-0000-0000-0000-000000000000}"/>
          </ac:graphicFrameMkLst>
        </pc:graphicFrameChg>
        <pc:picChg chg="add mod">
          <ac:chgData name="Chittaranjan Hens" userId="6fc03958433e8a43" providerId="LiveId" clId="{75957767-83AF-4818-9765-A8AD0ABF668C}" dt="2023-01-11T13:30:54.220" v="1583"/>
          <ac:picMkLst>
            <pc:docMk/>
            <pc:sldMk cId="88818499" sldId="905"/>
            <ac:picMk id="4" creationId="{230E82A0-EFBF-34E8-A0A0-F9629B63D529}"/>
          </ac:picMkLst>
        </pc:picChg>
        <pc:picChg chg="add del mod">
          <ac:chgData name="Chittaranjan Hens" userId="6fc03958433e8a43" providerId="LiveId" clId="{75957767-83AF-4818-9765-A8AD0ABF668C}" dt="2023-01-11T15:57:53.775" v="1928"/>
          <ac:picMkLst>
            <pc:docMk/>
            <pc:sldMk cId="88818499" sldId="905"/>
            <ac:picMk id="9" creationId="{4AD2E9B7-DED0-69C1-A094-B6C99FE94340}"/>
          </ac:picMkLst>
        </pc:picChg>
      </pc:sldChg>
      <pc:sldChg chg="add del">
        <pc:chgData name="Chittaranjan Hens" userId="6fc03958433e8a43" providerId="LiveId" clId="{75957767-83AF-4818-9765-A8AD0ABF668C}" dt="2023-01-11T13:30:36.419" v="1580"/>
        <pc:sldMkLst>
          <pc:docMk/>
          <pc:sldMk cId="1947188822" sldId="906"/>
        </pc:sldMkLst>
      </pc:sldChg>
      <pc:sldChg chg="addSp delSp modSp add del mod">
        <pc:chgData name="Chittaranjan Hens" userId="6fc03958433e8a43" providerId="LiveId" clId="{75957767-83AF-4818-9765-A8AD0ABF668C}" dt="2023-01-11T13:39:53.070" v="1742" actId="47"/>
        <pc:sldMkLst>
          <pc:docMk/>
          <pc:sldMk cId="2714859947" sldId="906"/>
        </pc:sldMkLst>
        <pc:spChg chg="mod">
          <ac:chgData name="Chittaranjan Hens" userId="6fc03958433e8a43" providerId="LiveId" clId="{75957767-83AF-4818-9765-A8AD0ABF668C}" dt="2023-01-11T13:34:09.229" v="1632" actId="20577"/>
          <ac:spMkLst>
            <pc:docMk/>
            <pc:sldMk cId="2714859947" sldId="906"/>
            <ac:spMk id="5" creationId="{CB232085-B432-5F7F-2872-DD2742324E72}"/>
          </ac:spMkLst>
        </pc:spChg>
        <pc:spChg chg="add mod">
          <ac:chgData name="Chittaranjan Hens" userId="6fc03958433e8a43" providerId="LiveId" clId="{75957767-83AF-4818-9765-A8AD0ABF668C}" dt="2023-01-11T13:37:57.641" v="1708" actId="113"/>
          <ac:spMkLst>
            <pc:docMk/>
            <pc:sldMk cId="2714859947" sldId="906"/>
            <ac:spMk id="8" creationId="{24BCD0CE-259F-F404-BC8D-1E8D82395877}"/>
          </ac:spMkLst>
        </pc:spChg>
        <pc:graphicFrameChg chg="add mod">
          <ac:chgData name="Chittaranjan Hens" userId="6fc03958433e8a43" providerId="LiveId" clId="{75957767-83AF-4818-9765-A8AD0ABF668C}" dt="2023-01-11T13:37:48.809" v="1705" actId="14100"/>
          <ac:graphicFrameMkLst>
            <pc:docMk/>
            <pc:sldMk cId="2714859947" sldId="906"/>
            <ac:graphicFrameMk id="9" creationId="{01CC7F71-9D4C-1536-E146-34BC12B5EE7B}"/>
          </ac:graphicFrameMkLst>
        </pc:graphicFrameChg>
        <pc:picChg chg="del">
          <ac:chgData name="Chittaranjan Hens" userId="6fc03958433e8a43" providerId="LiveId" clId="{75957767-83AF-4818-9765-A8AD0ABF668C}" dt="2023-01-11T13:34:11.561" v="1633" actId="478"/>
          <ac:picMkLst>
            <pc:docMk/>
            <pc:sldMk cId="2714859947" sldId="906"/>
            <ac:picMk id="4" creationId="{230E82A0-EFBF-34E8-A0A0-F9629B63D529}"/>
          </ac:picMkLst>
        </pc:picChg>
      </pc:sldChg>
      <pc:sldChg chg="add del">
        <pc:chgData name="Chittaranjan Hens" userId="6fc03958433e8a43" providerId="LiveId" clId="{75957767-83AF-4818-9765-A8AD0ABF668C}" dt="2023-01-11T13:34:13.709" v="1635"/>
        <pc:sldMkLst>
          <pc:docMk/>
          <pc:sldMk cId="582157550" sldId="907"/>
        </pc:sldMkLst>
      </pc:sldChg>
      <pc:sldChg chg="addSp delSp modSp add mod ord">
        <pc:chgData name="Chittaranjan Hens" userId="6fc03958433e8a43" providerId="LiveId" clId="{75957767-83AF-4818-9765-A8AD0ABF668C}" dt="2023-01-11T16:34:01.376" v="1962" actId="14100"/>
        <pc:sldMkLst>
          <pc:docMk/>
          <pc:sldMk cId="3009276418" sldId="907"/>
        </pc:sldMkLst>
        <pc:spChg chg="add mod">
          <ac:chgData name="Chittaranjan Hens" userId="6fc03958433e8a43" providerId="LiveId" clId="{75957767-83AF-4818-9765-A8AD0ABF668C}" dt="2023-01-11T16:34:01.376" v="1962" actId="14100"/>
          <ac:spMkLst>
            <pc:docMk/>
            <pc:sldMk cId="3009276418" sldId="907"/>
            <ac:spMk id="4" creationId="{CC3FC162-67CA-AEB4-C673-285238F94524}"/>
          </ac:spMkLst>
        </pc:spChg>
        <pc:spChg chg="add mod">
          <ac:chgData name="Chittaranjan Hens" userId="6fc03958433e8a43" providerId="LiveId" clId="{75957767-83AF-4818-9765-A8AD0ABF668C}" dt="2023-01-11T13:41:07.977" v="1788" actId="1076"/>
          <ac:spMkLst>
            <pc:docMk/>
            <pc:sldMk cId="3009276418" sldId="907"/>
            <ac:spMk id="6" creationId="{4253A7F1-9696-380B-F841-229C4AC354BF}"/>
          </ac:spMkLst>
        </pc:spChg>
        <pc:spChg chg="mod">
          <ac:chgData name="Chittaranjan Hens" userId="6fc03958433e8a43" providerId="LiveId" clId="{75957767-83AF-4818-9765-A8AD0ABF668C}" dt="2023-01-11T13:39:21.792" v="1722" actId="20578"/>
          <ac:spMkLst>
            <pc:docMk/>
            <pc:sldMk cId="3009276418" sldId="907"/>
            <ac:spMk id="7" creationId="{00000000-0000-0000-0000-000000000000}"/>
          </ac:spMkLst>
        </pc:spChg>
        <pc:spChg chg="mod">
          <ac:chgData name="Chittaranjan Hens" userId="6fc03958433e8a43" providerId="LiveId" clId="{75957767-83AF-4818-9765-A8AD0ABF668C}" dt="2023-01-11T13:55:15.169" v="1837" actId="6549"/>
          <ac:spMkLst>
            <pc:docMk/>
            <pc:sldMk cId="3009276418" sldId="907"/>
            <ac:spMk id="8" creationId="{24BCD0CE-259F-F404-BC8D-1E8D82395877}"/>
          </ac:spMkLst>
        </pc:spChg>
        <pc:spChg chg="add mod">
          <ac:chgData name="Chittaranjan Hens" userId="6fc03958433e8a43" providerId="LiveId" clId="{75957767-83AF-4818-9765-A8AD0ABF668C}" dt="2023-01-11T13:55:07.547" v="1836" actId="20577"/>
          <ac:spMkLst>
            <pc:docMk/>
            <pc:sldMk cId="3009276418" sldId="907"/>
            <ac:spMk id="11" creationId="{4AB97A3F-DC36-858D-1E0F-EFD84A96525C}"/>
          </ac:spMkLst>
        </pc:spChg>
        <pc:graphicFrameChg chg="del mod">
          <ac:chgData name="Chittaranjan Hens" userId="6fc03958433e8a43" providerId="LiveId" clId="{75957767-83AF-4818-9765-A8AD0ABF668C}" dt="2023-01-11T13:40:17.473" v="1746" actId="478"/>
          <ac:graphicFrameMkLst>
            <pc:docMk/>
            <pc:sldMk cId="3009276418" sldId="907"/>
            <ac:graphicFrameMk id="9" creationId="{01CC7F71-9D4C-1536-E146-34BC12B5EE7B}"/>
          </ac:graphicFrameMkLst>
        </pc:graphicFrameChg>
      </pc:sldChg>
      <pc:sldChg chg="addSp delSp modSp add mod">
        <pc:chgData name="Chittaranjan Hens" userId="6fc03958433e8a43" providerId="LiveId" clId="{75957767-83AF-4818-9765-A8AD0ABF668C}" dt="2023-01-11T13:55:45.484" v="1850" actId="2711"/>
        <pc:sldMkLst>
          <pc:docMk/>
          <pc:sldMk cId="1497811975" sldId="908"/>
        </pc:sldMkLst>
        <pc:spChg chg="mod">
          <ac:chgData name="Chittaranjan Hens" userId="6fc03958433e8a43" providerId="LiveId" clId="{75957767-83AF-4818-9765-A8AD0ABF668C}" dt="2023-01-11T13:43:29.109" v="1803" actId="6549"/>
          <ac:spMkLst>
            <pc:docMk/>
            <pc:sldMk cId="1497811975" sldId="908"/>
            <ac:spMk id="5" creationId="{CB232085-B432-5F7F-2872-DD2742324E72}"/>
          </ac:spMkLst>
        </pc:spChg>
        <pc:spChg chg="del">
          <ac:chgData name="Chittaranjan Hens" userId="6fc03958433e8a43" providerId="LiveId" clId="{75957767-83AF-4818-9765-A8AD0ABF668C}" dt="2023-01-11T13:43:41.740" v="1806" actId="478"/>
          <ac:spMkLst>
            <pc:docMk/>
            <pc:sldMk cId="1497811975" sldId="908"/>
            <ac:spMk id="6" creationId="{4253A7F1-9696-380B-F841-229C4AC354BF}"/>
          </ac:spMkLst>
        </pc:spChg>
        <pc:spChg chg="del">
          <ac:chgData name="Chittaranjan Hens" userId="6fc03958433e8a43" providerId="LiveId" clId="{75957767-83AF-4818-9765-A8AD0ABF668C}" dt="2023-01-11T13:43:31.408" v="1804" actId="478"/>
          <ac:spMkLst>
            <pc:docMk/>
            <pc:sldMk cId="1497811975" sldId="908"/>
            <ac:spMk id="8" creationId="{24BCD0CE-259F-F404-BC8D-1E8D82395877}"/>
          </ac:spMkLst>
        </pc:spChg>
        <pc:spChg chg="add mod">
          <ac:chgData name="Chittaranjan Hens" userId="6fc03958433e8a43" providerId="LiveId" clId="{75957767-83AF-4818-9765-A8AD0ABF668C}" dt="2023-01-11T13:55:45.484" v="1850" actId="2711"/>
          <ac:spMkLst>
            <pc:docMk/>
            <pc:sldMk cId="1497811975" sldId="908"/>
            <ac:spMk id="9" creationId="{49C9AFB8-98BB-D4BF-5955-DD11C1579B8A}"/>
          </ac:spMkLst>
        </pc:spChg>
        <pc:spChg chg="del">
          <ac:chgData name="Chittaranjan Hens" userId="6fc03958433e8a43" providerId="LiveId" clId="{75957767-83AF-4818-9765-A8AD0ABF668C}" dt="2023-01-11T13:43:39.134" v="1805" actId="478"/>
          <ac:spMkLst>
            <pc:docMk/>
            <pc:sldMk cId="1497811975" sldId="908"/>
            <ac:spMk id="11" creationId="{4AB97A3F-DC36-858D-1E0F-EFD84A96525C}"/>
          </ac:spMkLst>
        </pc:spChg>
      </pc:sldChg>
      <pc:sldChg chg="add del">
        <pc:chgData name="Chittaranjan Hens" userId="6fc03958433e8a43" providerId="LiveId" clId="{75957767-83AF-4818-9765-A8AD0ABF668C}" dt="2023-01-11T13:38:31.960" v="1711"/>
        <pc:sldMkLst>
          <pc:docMk/>
          <pc:sldMk cId="2811044983" sldId="908"/>
        </pc:sldMkLst>
      </pc:sldChg>
      <pc:sldChg chg="add del">
        <pc:chgData name="Chittaranjan Hens" userId="6fc03958433e8a43" providerId="LiveId" clId="{75957767-83AF-4818-9765-A8AD0ABF668C}" dt="2023-01-11T13:43:44.222" v="1808"/>
        <pc:sldMkLst>
          <pc:docMk/>
          <pc:sldMk cId="711410920" sldId="909"/>
        </pc:sldMkLst>
      </pc:sldChg>
      <pc:sldChg chg="modSp add mod">
        <pc:chgData name="Chittaranjan Hens" userId="6fc03958433e8a43" providerId="LiveId" clId="{75957767-83AF-4818-9765-A8AD0ABF668C}" dt="2023-01-11T13:59:47.835" v="1897" actId="6549"/>
        <pc:sldMkLst>
          <pc:docMk/>
          <pc:sldMk cId="1965528994" sldId="909"/>
        </pc:sldMkLst>
        <pc:spChg chg="mod">
          <ac:chgData name="Chittaranjan Hens" userId="6fc03958433e8a43" providerId="LiveId" clId="{75957767-83AF-4818-9765-A8AD0ABF668C}" dt="2023-01-11T13:59:47.835" v="1897" actId="6549"/>
          <ac:spMkLst>
            <pc:docMk/>
            <pc:sldMk cId="1965528994" sldId="909"/>
            <ac:spMk id="9" creationId="{49C9AFB8-98BB-D4BF-5955-DD11C1579B8A}"/>
          </ac:spMkLst>
        </pc:spChg>
      </pc:sldChg>
      <pc:sldChg chg="add del">
        <pc:chgData name="Chittaranjan Hens" userId="6fc03958433e8a43" providerId="LiveId" clId="{75957767-83AF-4818-9765-A8AD0ABF668C}" dt="2023-01-11T13:57:09.508" v="1853"/>
        <pc:sldMkLst>
          <pc:docMk/>
          <pc:sldMk cId="1407622858" sldId="910"/>
        </pc:sldMkLst>
      </pc:sldChg>
      <pc:sldChg chg="modSp add mod">
        <pc:chgData name="Chittaranjan Hens" userId="6fc03958433e8a43" providerId="LiveId" clId="{75957767-83AF-4818-9765-A8AD0ABF668C}" dt="2023-01-11T14:06:34.618" v="1920" actId="21"/>
        <pc:sldMkLst>
          <pc:docMk/>
          <pc:sldMk cId="3933476246" sldId="910"/>
        </pc:sldMkLst>
        <pc:spChg chg="mod">
          <ac:chgData name="Chittaranjan Hens" userId="6fc03958433e8a43" providerId="LiveId" clId="{75957767-83AF-4818-9765-A8AD0ABF668C}" dt="2023-01-11T14:06:34.618" v="1920" actId="21"/>
          <ac:spMkLst>
            <pc:docMk/>
            <pc:sldMk cId="3933476246" sldId="910"/>
            <ac:spMk id="9" creationId="{49C9AFB8-98BB-D4BF-5955-DD11C1579B8A}"/>
          </ac:spMkLst>
        </pc:spChg>
      </pc:sldChg>
      <pc:sldChg chg="addSp modSp add mod">
        <pc:chgData name="Chittaranjan Hens" userId="6fc03958433e8a43" providerId="LiveId" clId="{75957767-83AF-4818-9765-A8AD0ABF668C}" dt="2023-01-11T14:06:51.360" v="1926" actId="1076"/>
        <pc:sldMkLst>
          <pc:docMk/>
          <pc:sldMk cId="1292102895" sldId="911"/>
        </pc:sldMkLst>
        <pc:spChg chg="add mod">
          <ac:chgData name="Chittaranjan Hens" userId="6fc03958433e8a43" providerId="LiveId" clId="{75957767-83AF-4818-9765-A8AD0ABF668C}" dt="2023-01-11T14:06:51.360" v="1926" actId="1076"/>
          <ac:spMkLst>
            <pc:docMk/>
            <pc:sldMk cId="1292102895" sldId="911"/>
            <ac:spMk id="6" creationId="{59B3DB26-877D-CD57-722C-E1AA81343C9F}"/>
          </ac:spMkLst>
        </pc:spChg>
        <pc:spChg chg="mod">
          <ac:chgData name="Chittaranjan Hens" userId="6fc03958433e8a43" providerId="LiveId" clId="{75957767-83AF-4818-9765-A8AD0ABF668C}" dt="2023-01-11T14:02:27.313" v="1905" actId="6549"/>
          <ac:spMkLst>
            <pc:docMk/>
            <pc:sldMk cId="1292102895" sldId="911"/>
            <ac:spMk id="9" creationId="{49C9AFB8-98BB-D4BF-5955-DD11C1579B8A}"/>
          </ac:spMkLst>
        </pc:spChg>
      </pc:sldChg>
      <pc:sldChg chg="add del">
        <pc:chgData name="Chittaranjan Hens" userId="6fc03958433e8a43" providerId="LiveId" clId="{75957767-83AF-4818-9765-A8AD0ABF668C}" dt="2023-01-11T14:02:29.772" v="1907"/>
        <pc:sldMkLst>
          <pc:docMk/>
          <pc:sldMk cId="1957854450" sldId="912"/>
        </pc:sldMkLst>
      </pc:sldChg>
      <pc:sldChg chg="addSp delSp modSp add mod">
        <pc:chgData name="Chittaranjan Hens" userId="6fc03958433e8a43" providerId="LiveId" clId="{75957767-83AF-4818-9765-A8AD0ABF668C}" dt="2023-01-11T15:58:49.890" v="1947" actId="20577"/>
        <pc:sldMkLst>
          <pc:docMk/>
          <pc:sldMk cId="3720878598" sldId="912"/>
        </pc:sldMkLst>
        <pc:spChg chg="mod">
          <ac:chgData name="Chittaranjan Hens" userId="6fc03958433e8a43" providerId="LiveId" clId="{75957767-83AF-4818-9765-A8AD0ABF668C}" dt="2023-01-11T15:58:49.890" v="1947" actId="20577"/>
          <ac:spMkLst>
            <pc:docMk/>
            <pc:sldMk cId="3720878598" sldId="912"/>
            <ac:spMk id="5" creationId="{CB232085-B432-5F7F-2872-DD2742324E72}"/>
          </ac:spMkLst>
        </pc:spChg>
        <pc:spChg chg="del">
          <ac:chgData name="Chittaranjan Hens" userId="6fc03958433e8a43" providerId="LiveId" clId="{75957767-83AF-4818-9765-A8AD0ABF668C}" dt="2023-01-11T15:58:04.703" v="1931" actId="478"/>
          <ac:spMkLst>
            <pc:docMk/>
            <pc:sldMk cId="3720878598" sldId="912"/>
            <ac:spMk id="8" creationId="{A999B276-DE7E-FF29-D63F-065F36369FA5}"/>
          </ac:spMkLst>
        </pc:spChg>
        <pc:picChg chg="del">
          <ac:chgData name="Chittaranjan Hens" userId="6fc03958433e8a43" providerId="LiveId" clId="{75957767-83AF-4818-9765-A8AD0ABF668C}" dt="2023-01-11T15:57:59.244" v="1930" actId="478"/>
          <ac:picMkLst>
            <pc:docMk/>
            <pc:sldMk cId="3720878598" sldId="912"/>
            <ac:picMk id="4" creationId="{230E82A0-EFBF-34E8-A0A0-F9629B63D529}"/>
          </ac:picMkLst>
        </pc:picChg>
        <pc:picChg chg="add mod">
          <ac:chgData name="Chittaranjan Hens" userId="6fc03958433e8a43" providerId="LiveId" clId="{75957767-83AF-4818-9765-A8AD0ABF668C}" dt="2023-01-11T15:58:38.678" v="1935" actId="14100"/>
          <ac:picMkLst>
            <pc:docMk/>
            <pc:sldMk cId="3720878598" sldId="912"/>
            <ac:picMk id="9" creationId="{975F8E2A-6715-7F30-49E7-1A08169549D5}"/>
          </ac:picMkLst>
        </pc:picChg>
      </pc:sldChg>
      <pc:sldChg chg="addSp delSp modSp add mod">
        <pc:chgData name="Chittaranjan Hens" userId="6fc03958433e8a43" providerId="LiveId" clId="{75957767-83AF-4818-9765-A8AD0ABF668C}" dt="2023-01-11T16:46:16.816" v="2462" actId="6549"/>
        <pc:sldMkLst>
          <pc:docMk/>
          <pc:sldMk cId="367682191" sldId="913"/>
        </pc:sldMkLst>
        <pc:spChg chg="add del mod">
          <ac:chgData name="Chittaranjan Hens" userId="6fc03958433e8a43" providerId="LiveId" clId="{75957767-83AF-4818-9765-A8AD0ABF668C}" dt="2023-01-11T16:40:02.174" v="2051" actId="478"/>
          <ac:spMkLst>
            <pc:docMk/>
            <pc:sldMk cId="367682191" sldId="913"/>
            <ac:spMk id="6" creationId="{B7FA575B-95B6-F4CF-E6C3-9A0EDDA6297D}"/>
          </ac:spMkLst>
        </pc:spChg>
        <pc:spChg chg="add del mod">
          <ac:chgData name="Chittaranjan Hens" userId="6fc03958433e8a43" providerId="LiveId" clId="{75957767-83AF-4818-9765-A8AD0ABF668C}" dt="2023-01-11T16:39:52.050" v="2046"/>
          <ac:spMkLst>
            <pc:docMk/>
            <pc:sldMk cId="367682191" sldId="913"/>
            <ac:spMk id="8" creationId="{27FEA6C3-D81F-B659-B9AC-4E279D39209D}"/>
          </ac:spMkLst>
        </pc:spChg>
        <pc:spChg chg="add del mod">
          <ac:chgData name="Chittaranjan Hens" userId="6fc03958433e8a43" providerId="LiveId" clId="{75957767-83AF-4818-9765-A8AD0ABF668C}" dt="2023-01-11T16:39:46.584" v="2041" actId="767"/>
          <ac:spMkLst>
            <pc:docMk/>
            <pc:sldMk cId="367682191" sldId="913"/>
            <ac:spMk id="11" creationId="{C0D54464-C71F-71AA-7F35-A8C803EDB5F1}"/>
          </ac:spMkLst>
        </pc:spChg>
        <pc:spChg chg="add del mod">
          <ac:chgData name="Chittaranjan Hens" userId="6fc03958433e8a43" providerId="LiveId" clId="{75957767-83AF-4818-9765-A8AD0ABF668C}" dt="2023-01-11T16:39:45.855" v="2040"/>
          <ac:spMkLst>
            <pc:docMk/>
            <pc:sldMk cId="367682191" sldId="913"/>
            <ac:spMk id="12" creationId="{197B3D59-504C-C529-468F-0F991CCCE611}"/>
          </ac:spMkLst>
        </pc:spChg>
        <pc:spChg chg="add mod ord">
          <ac:chgData name="Chittaranjan Hens" userId="6fc03958433e8a43" providerId="LiveId" clId="{75957767-83AF-4818-9765-A8AD0ABF668C}" dt="2023-01-11T16:46:16.816" v="2462" actId="6549"/>
          <ac:spMkLst>
            <pc:docMk/>
            <pc:sldMk cId="367682191" sldId="913"/>
            <ac:spMk id="13" creationId="{66081775-054E-1AC8-44EB-2DDED3620DA0}"/>
          </ac:spMkLst>
        </pc:spChg>
        <pc:picChg chg="mod">
          <ac:chgData name="Chittaranjan Hens" userId="6fc03958433e8a43" providerId="LiveId" clId="{75957767-83AF-4818-9765-A8AD0ABF668C}" dt="2023-01-11T16:38:28.822" v="1967" actId="1076"/>
          <ac:picMkLst>
            <pc:docMk/>
            <pc:sldMk cId="367682191" sldId="913"/>
            <ac:picMk id="2" creationId="{61A5FA30-F6AB-753B-3EEC-E57661DE6B5D}"/>
          </ac:picMkLst>
        </pc:picChg>
        <pc:picChg chg="mod ord modCrop">
          <ac:chgData name="Chittaranjan Hens" userId="6fc03958433e8a43" providerId="LiveId" clId="{75957767-83AF-4818-9765-A8AD0ABF668C}" dt="2023-01-11T16:43:40.480" v="2327" actId="166"/>
          <ac:picMkLst>
            <pc:docMk/>
            <pc:sldMk cId="367682191" sldId="913"/>
            <ac:picMk id="9" creationId="{975F8E2A-6715-7F30-49E7-1A08169549D5}"/>
          </ac:picMkLst>
        </pc:picChg>
      </pc:sldChg>
      <pc:sldChg chg="addSp delSp modSp new mod">
        <pc:chgData name="Chittaranjan Hens" userId="6fc03958433e8a43" providerId="LiveId" clId="{75957767-83AF-4818-9765-A8AD0ABF668C}" dt="2023-01-11T16:41:42.812" v="2283" actId="21"/>
        <pc:sldMkLst>
          <pc:docMk/>
          <pc:sldMk cId="2447229631" sldId="914"/>
        </pc:sldMkLst>
        <pc:spChg chg="del mod">
          <ac:chgData name="Chittaranjan Hens" userId="6fc03958433e8a43" providerId="LiveId" clId="{75957767-83AF-4818-9765-A8AD0ABF668C}" dt="2023-01-11T16:41:42.812" v="2283" actId="21"/>
          <ac:spMkLst>
            <pc:docMk/>
            <pc:sldMk cId="2447229631" sldId="914"/>
            <ac:spMk id="3" creationId="{340DD971-5975-B855-CD4F-B7B58432FF90}"/>
          </ac:spMkLst>
        </pc:spChg>
        <pc:spChg chg="add mod">
          <ac:chgData name="Chittaranjan Hens" userId="6fc03958433e8a43" providerId="LiveId" clId="{75957767-83AF-4818-9765-A8AD0ABF668C}" dt="2023-01-11T16:41:42.812" v="2283" actId="21"/>
          <ac:spMkLst>
            <pc:docMk/>
            <pc:sldMk cId="2447229631" sldId="914"/>
            <ac:spMk id="6" creationId="{B82E86F6-5B26-727E-B7B4-96A146F2A636}"/>
          </ac:spMkLst>
        </pc:spChg>
      </pc:sldChg>
      <pc:sldChg chg="add del">
        <pc:chgData name="Chittaranjan Hens" userId="6fc03958433e8a43" providerId="LiveId" clId="{75957767-83AF-4818-9765-A8AD0ABF668C}" dt="2023-01-11T16:38:31.445" v="1969"/>
        <pc:sldMkLst>
          <pc:docMk/>
          <pc:sldMk cId="3337765619" sldId="914"/>
        </pc:sldMkLst>
      </pc:sldChg>
      <pc:sldChg chg="addSp modSp add mod">
        <pc:chgData name="Chittaranjan Hens" userId="6fc03958433e8a43" providerId="LiveId" clId="{75957767-83AF-4818-9765-A8AD0ABF668C}" dt="2023-01-11T16:52:03.960" v="2482" actId="1076"/>
        <pc:sldMkLst>
          <pc:docMk/>
          <pc:sldMk cId="2375273952" sldId="915"/>
        </pc:sldMkLst>
        <pc:spChg chg="mod">
          <ac:chgData name="Chittaranjan Hens" userId="6fc03958433e8a43" providerId="LiveId" clId="{75957767-83AF-4818-9765-A8AD0ABF668C}" dt="2023-01-11T16:52:03.960" v="2482" actId="1076"/>
          <ac:spMkLst>
            <pc:docMk/>
            <pc:sldMk cId="2375273952" sldId="915"/>
            <ac:spMk id="6" creationId="{59B3DB26-877D-CD57-722C-E1AA81343C9F}"/>
          </ac:spMkLst>
        </pc:spChg>
        <pc:picChg chg="add mod">
          <ac:chgData name="Chittaranjan Hens" userId="6fc03958433e8a43" providerId="LiveId" clId="{75957767-83AF-4818-9765-A8AD0ABF668C}" dt="2023-01-11T16:52:01.271" v="2481" actId="1076"/>
          <ac:picMkLst>
            <pc:docMk/>
            <pc:sldMk cId="2375273952" sldId="915"/>
            <ac:picMk id="4" creationId="{5F008112-9DC5-E618-649B-2AD23CF4ABB9}"/>
          </ac:picMkLst>
        </pc:picChg>
      </pc:sldChg>
      <pc:sldChg chg="add del">
        <pc:chgData name="Chittaranjan Hens" userId="6fc03958433e8a43" providerId="LiveId" clId="{75957767-83AF-4818-9765-A8AD0ABF668C}" dt="2023-01-11T16:40:23.134" v="2054"/>
        <pc:sldMkLst>
          <pc:docMk/>
          <pc:sldMk cId="3826042810" sldId="915"/>
        </pc:sldMkLst>
      </pc:sldChg>
    </pc:docChg>
  </pc:docChgLst>
  <pc:docChgLst>
    <pc:chgData name="Chittaranjan Hens" userId="6fc03958433e8a43" providerId="LiveId" clId="{C7686BE4-D60E-49A5-A653-CFFAEC26FF98}"/>
    <pc:docChg chg="undo custSel modSld sldOrd">
      <pc:chgData name="Chittaranjan Hens" userId="6fc03958433e8a43" providerId="LiveId" clId="{C7686BE4-D60E-49A5-A653-CFFAEC26FF98}" dt="2024-01-18T05:42:56.974" v="330" actId="1076"/>
      <pc:docMkLst>
        <pc:docMk/>
      </pc:docMkLst>
      <pc:sldChg chg="addSp delSp modSp mod modAnim">
        <pc:chgData name="Chittaranjan Hens" userId="6fc03958433e8a43" providerId="LiveId" clId="{C7686BE4-D60E-49A5-A653-CFFAEC26FF98}" dt="2024-01-17T19:30:03.135" v="329" actId="207"/>
        <pc:sldMkLst>
          <pc:docMk/>
          <pc:sldMk cId="970906092" sldId="348"/>
        </pc:sldMkLst>
        <pc:spChg chg="add del mod">
          <ac:chgData name="Chittaranjan Hens" userId="6fc03958433e8a43" providerId="LiveId" clId="{C7686BE4-D60E-49A5-A653-CFFAEC26FF98}" dt="2024-01-17T19:11:14.674" v="179"/>
          <ac:spMkLst>
            <pc:docMk/>
            <pc:sldMk cId="970906092" sldId="348"/>
            <ac:spMk id="4" creationId="{D5D76B4B-01F0-D6C9-9B4C-B4F70A4C74AE}"/>
          </ac:spMkLst>
        </pc:spChg>
        <pc:spChg chg="add mod">
          <ac:chgData name="Chittaranjan Hens" userId="6fc03958433e8a43" providerId="LiveId" clId="{C7686BE4-D60E-49A5-A653-CFFAEC26FF98}" dt="2024-01-17T19:29:56.819" v="328" actId="207"/>
          <ac:spMkLst>
            <pc:docMk/>
            <pc:sldMk cId="970906092" sldId="348"/>
            <ac:spMk id="5" creationId="{A67B2954-1C40-4F04-484D-EBDFE7AFC9EC}"/>
          </ac:spMkLst>
        </pc:spChg>
        <pc:spChg chg="add del mod">
          <ac:chgData name="Chittaranjan Hens" userId="6fc03958433e8a43" providerId="LiveId" clId="{C7686BE4-D60E-49A5-A653-CFFAEC26FF98}" dt="2024-01-17T19:11:18.272" v="180" actId="478"/>
          <ac:spMkLst>
            <pc:docMk/>
            <pc:sldMk cId="970906092" sldId="348"/>
            <ac:spMk id="7" creationId="{7CD39EF3-EEAF-A233-2534-9122D26393B4}"/>
          </ac:spMkLst>
        </pc:spChg>
        <pc:spChg chg="add mod">
          <ac:chgData name="Chittaranjan Hens" userId="6fc03958433e8a43" providerId="LiveId" clId="{C7686BE4-D60E-49A5-A653-CFFAEC26FF98}" dt="2024-01-17T19:30:03.135" v="329" actId="207"/>
          <ac:spMkLst>
            <pc:docMk/>
            <pc:sldMk cId="970906092" sldId="348"/>
            <ac:spMk id="9" creationId="{3A0BFC44-960B-BEA5-4E68-EBF9CF99F381}"/>
          </ac:spMkLst>
        </pc:spChg>
        <pc:spChg chg="add mod">
          <ac:chgData name="Chittaranjan Hens" userId="6fc03958433e8a43" providerId="LiveId" clId="{C7686BE4-D60E-49A5-A653-CFFAEC26FF98}" dt="2024-01-17T19:18:39.479" v="311" actId="20577"/>
          <ac:spMkLst>
            <pc:docMk/>
            <pc:sldMk cId="970906092" sldId="348"/>
            <ac:spMk id="12" creationId="{8ADEB2D3-E290-BB0A-BBAD-49894E0D7C00}"/>
          </ac:spMkLst>
        </pc:spChg>
        <pc:spChg chg="mod">
          <ac:chgData name="Chittaranjan Hens" userId="6fc03958433e8a43" providerId="LiveId" clId="{C7686BE4-D60E-49A5-A653-CFFAEC26FF98}" dt="2024-01-17T19:18:17.999" v="289"/>
          <ac:spMkLst>
            <pc:docMk/>
            <pc:sldMk cId="970906092" sldId="348"/>
            <ac:spMk id="15368" creationId="{00000000-0000-0000-0000-000000000000}"/>
          </ac:spMkLst>
        </pc:spChg>
        <pc:graphicFrameChg chg="mod">
          <ac:chgData name="Chittaranjan Hens" userId="6fc03958433e8a43" providerId="LiveId" clId="{C7686BE4-D60E-49A5-A653-CFFAEC26FF98}" dt="2024-01-17T19:11:45.148" v="187" actId="207"/>
          <ac:graphicFrameMkLst>
            <pc:docMk/>
            <pc:sldMk cId="970906092" sldId="348"/>
            <ac:graphicFrameMk id="15362" creationId="{00000000-0000-0000-0000-000000000000}"/>
          </ac:graphicFrameMkLst>
        </pc:graphicFrameChg>
        <pc:graphicFrameChg chg="mod">
          <ac:chgData name="Chittaranjan Hens" userId="6fc03958433e8a43" providerId="LiveId" clId="{C7686BE4-D60E-49A5-A653-CFFAEC26FF98}" dt="2024-01-17T19:11:29.809" v="183" actId="1076"/>
          <ac:graphicFrameMkLst>
            <pc:docMk/>
            <pc:sldMk cId="970906092" sldId="348"/>
            <ac:graphicFrameMk id="15363" creationId="{00000000-0000-0000-0000-000000000000}"/>
          </ac:graphicFrameMkLst>
        </pc:graphicFrameChg>
        <pc:graphicFrameChg chg="del mod">
          <ac:chgData name="Chittaranjan Hens" userId="6fc03958433e8a43" providerId="LiveId" clId="{C7686BE4-D60E-49A5-A653-CFFAEC26FF98}" dt="2024-01-17T19:11:14.674" v="177" actId="478"/>
          <ac:graphicFrameMkLst>
            <pc:docMk/>
            <pc:sldMk cId="970906092" sldId="348"/>
            <ac:graphicFrameMk id="15364" creationId="{00000000-0000-0000-0000-000000000000}"/>
          </ac:graphicFrameMkLst>
        </pc:graphicFrameChg>
        <pc:graphicFrameChg chg="del mod">
          <ac:chgData name="Chittaranjan Hens" userId="6fc03958433e8a43" providerId="LiveId" clId="{C7686BE4-D60E-49A5-A653-CFFAEC26FF98}" dt="2024-01-17T19:18:02" v="287" actId="478"/>
          <ac:graphicFrameMkLst>
            <pc:docMk/>
            <pc:sldMk cId="970906092" sldId="348"/>
            <ac:graphicFrameMk id="15365" creationId="{00000000-0000-0000-0000-000000000000}"/>
          </ac:graphicFrameMkLst>
        </pc:graphicFrameChg>
        <pc:graphicFrameChg chg="del mod">
          <ac:chgData name="Chittaranjan Hens" userId="6fc03958433e8a43" providerId="LiveId" clId="{C7686BE4-D60E-49A5-A653-CFFAEC26FF98}" dt="2024-01-17T19:17:52.903" v="286" actId="478"/>
          <ac:graphicFrameMkLst>
            <pc:docMk/>
            <pc:sldMk cId="970906092" sldId="348"/>
            <ac:graphicFrameMk id="15366" creationId="{00000000-0000-0000-0000-000000000000}"/>
          </ac:graphicFrameMkLst>
        </pc:graphicFrameChg>
        <pc:graphicFrameChg chg="mod">
          <ac:chgData name="Chittaranjan Hens" userId="6fc03958433e8a43" providerId="LiveId" clId="{C7686BE4-D60E-49A5-A653-CFFAEC26FF98}" dt="2024-01-17T19:11:25.627" v="182" actId="1076"/>
          <ac:graphicFrameMkLst>
            <pc:docMk/>
            <pc:sldMk cId="970906092" sldId="348"/>
            <ac:graphicFrameMk id="219145" creationId="{00000000-0000-0000-0000-000000000000}"/>
          </ac:graphicFrameMkLst>
        </pc:graphicFrameChg>
        <pc:picChg chg="mod">
          <ac:chgData name="Chittaranjan Hens" userId="6fc03958433e8a43" providerId="LiveId" clId="{C7686BE4-D60E-49A5-A653-CFFAEC26FF98}" dt="2024-01-17T19:17:01.885" v="251" actId="1076"/>
          <ac:picMkLst>
            <pc:docMk/>
            <pc:sldMk cId="970906092" sldId="348"/>
            <ac:picMk id="2" creationId="{C0E09FE5-C375-7F74-A513-C1C450348E64}"/>
          </ac:picMkLst>
        </pc:picChg>
      </pc:sldChg>
      <pc:sldChg chg="ord">
        <pc:chgData name="Chittaranjan Hens" userId="6fc03958433e8a43" providerId="LiveId" clId="{C7686BE4-D60E-49A5-A653-CFFAEC26FF98}" dt="2024-01-17T19:21:13.744" v="319"/>
        <pc:sldMkLst>
          <pc:docMk/>
          <pc:sldMk cId="1354525531" sldId="350"/>
        </pc:sldMkLst>
      </pc:sldChg>
      <pc:sldChg chg="addSp delSp modSp mod">
        <pc:chgData name="Chittaranjan Hens" userId="6fc03958433e8a43" providerId="LiveId" clId="{C7686BE4-D60E-49A5-A653-CFFAEC26FF98}" dt="2024-01-17T19:28:09.089" v="326" actId="14100"/>
        <pc:sldMkLst>
          <pc:docMk/>
          <pc:sldMk cId="874902520" sldId="417"/>
        </pc:sldMkLst>
        <pc:spChg chg="add del mod">
          <ac:chgData name="Chittaranjan Hens" userId="6fc03958433e8a43" providerId="LiveId" clId="{C7686BE4-D60E-49A5-A653-CFFAEC26FF98}" dt="2024-01-17T19:27:42.533" v="321" actId="478"/>
          <ac:spMkLst>
            <pc:docMk/>
            <pc:sldMk cId="874902520" sldId="417"/>
            <ac:spMk id="3" creationId="{C8688483-5B05-8F53-891D-916A2AB9CDE5}"/>
          </ac:spMkLst>
        </pc:spChg>
        <pc:picChg chg="add mod">
          <ac:chgData name="Chittaranjan Hens" userId="6fc03958433e8a43" providerId="LiveId" clId="{C7686BE4-D60E-49A5-A653-CFFAEC26FF98}" dt="2024-01-17T19:28:09.089" v="326" actId="14100"/>
          <ac:picMkLst>
            <pc:docMk/>
            <pc:sldMk cId="874902520" sldId="417"/>
            <ac:picMk id="6" creationId="{EA438474-D14D-13EE-F565-5AA8E3F89538}"/>
          </ac:picMkLst>
        </pc:picChg>
        <pc:picChg chg="del">
          <ac:chgData name="Chittaranjan Hens" userId="6fc03958433e8a43" providerId="LiveId" clId="{C7686BE4-D60E-49A5-A653-CFFAEC26FF98}" dt="2024-01-17T19:27:38.916" v="320" actId="478"/>
          <ac:picMkLst>
            <pc:docMk/>
            <pc:sldMk cId="874902520" sldId="417"/>
            <ac:picMk id="7" creationId="{C994CE2F-3A11-2DE7-CD50-BDFB2AA2F5F2}"/>
          </ac:picMkLst>
        </pc:picChg>
      </pc:sldChg>
      <pc:sldChg chg="modSp mod">
        <pc:chgData name="Chittaranjan Hens" userId="6fc03958433e8a43" providerId="LiveId" clId="{C7686BE4-D60E-49A5-A653-CFFAEC26FF98}" dt="2024-01-18T05:42:56.974" v="330" actId="1076"/>
        <pc:sldMkLst>
          <pc:docMk/>
          <pc:sldMk cId="2738184304" sldId="919"/>
        </pc:sldMkLst>
        <pc:grpChg chg="mod">
          <ac:chgData name="Chittaranjan Hens" userId="6fc03958433e8a43" providerId="LiveId" clId="{C7686BE4-D60E-49A5-A653-CFFAEC26FF98}" dt="2024-01-18T05:42:56.974" v="330" actId="1076"/>
          <ac:grpSpMkLst>
            <pc:docMk/>
            <pc:sldMk cId="2738184304" sldId="919"/>
            <ac:grpSpMk id="11" creationId="{699C89B7-72B5-674A-3BF8-3FB7FE756DF5}"/>
          </ac:grpSpMkLst>
        </pc:grpChg>
      </pc:sldChg>
    </pc:docChg>
  </pc:docChgLst>
  <pc:docChgLst>
    <pc:chgData name="Chittaranjan Hens" userId="6fc03958433e8a43" providerId="LiveId" clId="{2791953A-569C-4581-A5F2-161E885C8B9E}"/>
    <pc:docChg chg="undo custSel addSld delSld modSld sldOrd">
      <pc:chgData name="Chittaranjan Hens" userId="6fc03958433e8a43" providerId="LiveId" clId="{2791953A-569C-4581-A5F2-161E885C8B9E}" dt="2023-01-06T19:24:26.698" v="922" actId="404"/>
      <pc:docMkLst>
        <pc:docMk/>
      </pc:docMkLst>
      <pc:sldChg chg="addSp modSp mod">
        <pc:chgData name="Chittaranjan Hens" userId="6fc03958433e8a43" providerId="LiveId" clId="{2791953A-569C-4581-A5F2-161E885C8B9E}" dt="2023-01-04T11:34:41.008" v="266" actId="1076"/>
        <pc:sldMkLst>
          <pc:docMk/>
          <pc:sldMk cId="0" sldId="256"/>
        </pc:sldMkLst>
        <pc:spChg chg="add mod">
          <ac:chgData name="Chittaranjan Hens" userId="6fc03958433e8a43" providerId="LiveId" clId="{2791953A-569C-4581-A5F2-161E885C8B9E}" dt="2023-01-04T11:32:24.531" v="233" actId="404"/>
          <ac:spMkLst>
            <pc:docMk/>
            <pc:sldMk cId="0" sldId="256"/>
            <ac:spMk id="2" creationId="{DF806519-E65B-89A3-8224-B41E170FD3FF}"/>
          </ac:spMkLst>
        </pc:spChg>
        <pc:picChg chg="add mod ord">
          <ac:chgData name="Chittaranjan Hens" userId="6fc03958433e8a43" providerId="LiveId" clId="{2791953A-569C-4581-A5F2-161E885C8B9E}" dt="2023-01-04T11:34:41.008" v="266" actId="1076"/>
          <ac:picMkLst>
            <pc:docMk/>
            <pc:sldMk cId="0" sldId="256"/>
            <ac:picMk id="4" creationId="{96D3FBB0-D960-5A16-D10C-F9BA35E36E86}"/>
          </ac:picMkLst>
        </pc:picChg>
      </pc:sldChg>
      <pc:sldChg chg="addSp modSp del mod">
        <pc:chgData name="Chittaranjan Hens" userId="6fc03958433e8a43" providerId="LiveId" clId="{2791953A-569C-4581-A5F2-161E885C8B9E}" dt="2023-01-04T11:25:01.228" v="85" actId="47"/>
        <pc:sldMkLst>
          <pc:docMk/>
          <pc:sldMk cId="0" sldId="261"/>
        </pc:sldMkLst>
        <pc:spChg chg="mod">
          <ac:chgData name="Chittaranjan Hens" userId="6fc03958433e8a43" providerId="LiveId" clId="{2791953A-569C-4581-A5F2-161E885C8B9E}" dt="2023-01-04T11:24:54.981" v="84" actId="255"/>
          <ac:spMkLst>
            <pc:docMk/>
            <pc:sldMk cId="0" sldId="261"/>
            <ac:spMk id="3" creationId="{00000000-0000-0000-0000-000000000000}"/>
          </ac:spMkLst>
        </pc:spChg>
        <pc:spChg chg="mod">
          <ac:chgData name="Chittaranjan Hens" userId="6fc03958433e8a43" providerId="LiveId" clId="{2791953A-569C-4581-A5F2-161E885C8B9E}" dt="2023-01-04T11:23:17.937" v="76" actId="1076"/>
          <ac:spMkLst>
            <pc:docMk/>
            <pc:sldMk cId="0" sldId="261"/>
            <ac:spMk id="5" creationId="{00000000-0000-0000-0000-000000000000}"/>
          </ac:spMkLst>
        </pc:spChg>
        <pc:spChg chg="mod">
          <ac:chgData name="Chittaranjan Hens" userId="6fc03958433e8a43" providerId="LiveId" clId="{2791953A-569C-4581-A5F2-161E885C8B9E}" dt="2023-01-04T11:22:55.098" v="68" actId="1076"/>
          <ac:spMkLst>
            <pc:docMk/>
            <pc:sldMk cId="0" sldId="261"/>
            <ac:spMk id="6" creationId="{00000000-0000-0000-0000-000000000000}"/>
          </ac:spMkLst>
        </pc:spChg>
        <pc:picChg chg="add mod ord">
          <ac:chgData name="Chittaranjan Hens" userId="6fc03958433e8a43" providerId="LiveId" clId="{2791953A-569C-4581-A5F2-161E885C8B9E}" dt="2023-01-04T11:21:40.470" v="45" actId="167"/>
          <ac:picMkLst>
            <pc:docMk/>
            <pc:sldMk cId="0" sldId="261"/>
            <ac:picMk id="2" creationId="{8E2E03CC-A7F6-0CBD-8B2E-473D3290D223}"/>
          </ac:picMkLst>
        </pc:picChg>
        <pc:picChg chg="mod">
          <ac:chgData name="Chittaranjan Hens" userId="6fc03958433e8a43" providerId="LiveId" clId="{2791953A-569C-4581-A5F2-161E885C8B9E}" dt="2023-01-04T11:22:52.453" v="67" actId="1076"/>
          <ac:picMkLst>
            <pc:docMk/>
            <pc:sldMk cId="0" sldId="261"/>
            <ac:picMk id="1027" creationId="{00000000-0000-0000-0000-000000000000}"/>
          </ac:picMkLst>
        </pc:picChg>
      </pc:sldChg>
      <pc:sldChg chg="addSp delSp modSp mod">
        <pc:chgData name="Chittaranjan Hens" userId="6fc03958433e8a43" providerId="LiveId" clId="{2791953A-569C-4581-A5F2-161E885C8B9E}" dt="2023-01-04T11:34:20.327" v="265" actId="1076"/>
        <pc:sldMkLst>
          <pc:docMk/>
          <pc:sldMk cId="0" sldId="262"/>
        </pc:sldMkLst>
        <pc:spChg chg="mod">
          <ac:chgData name="Chittaranjan Hens" userId="6fc03958433e8a43" providerId="LiveId" clId="{2791953A-569C-4581-A5F2-161E885C8B9E}" dt="2023-01-04T11:28:10.670" v="159" actId="207"/>
          <ac:spMkLst>
            <pc:docMk/>
            <pc:sldMk cId="0" sldId="262"/>
            <ac:spMk id="3" creationId="{00000000-0000-0000-0000-000000000000}"/>
          </ac:spMkLst>
        </pc:spChg>
        <pc:spChg chg="mod">
          <ac:chgData name="Chittaranjan Hens" userId="6fc03958433e8a43" providerId="LiveId" clId="{2791953A-569C-4581-A5F2-161E885C8B9E}" dt="2023-01-04T11:34:20.327" v="265" actId="1076"/>
          <ac:spMkLst>
            <pc:docMk/>
            <pc:sldMk cId="0" sldId="262"/>
            <ac:spMk id="5" creationId="{00000000-0000-0000-0000-000000000000}"/>
          </ac:spMkLst>
        </pc:spChg>
        <pc:spChg chg="mod">
          <ac:chgData name="Chittaranjan Hens" userId="6fc03958433e8a43" providerId="LiveId" clId="{2791953A-569C-4581-A5F2-161E885C8B9E}" dt="2023-01-04T11:33:15.080" v="246" actId="14100"/>
          <ac:spMkLst>
            <pc:docMk/>
            <pc:sldMk cId="0" sldId="262"/>
            <ac:spMk id="8" creationId="{00000000-0000-0000-0000-000000000000}"/>
          </ac:spMkLst>
        </pc:spChg>
        <pc:picChg chg="add del mod ord">
          <ac:chgData name="Chittaranjan Hens" userId="6fc03958433e8a43" providerId="LiveId" clId="{2791953A-569C-4581-A5F2-161E885C8B9E}" dt="2023-01-04T11:33:03.139" v="243" actId="478"/>
          <ac:picMkLst>
            <pc:docMk/>
            <pc:sldMk cId="0" sldId="262"/>
            <ac:picMk id="2" creationId="{48C886EE-B692-B2DC-EE69-EEABF8A7870A}"/>
          </ac:picMkLst>
        </pc:picChg>
        <pc:picChg chg="mod">
          <ac:chgData name="Chittaranjan Hens" userId="6fc03958433e8a43" providerId="LiveId" clId="{2791953A-569C-4581-A5F2-161E885C8B9E}" dt="2023-01-04T11:30:31.260" v="197"/>
          <ac:picMkLst>
            <pc:docMk/>
            <pc:sldMk cId="0" sldId="262"/>
            <ac:picMk id="4" creationId="{00000000-0000-0000-0000-000000000000}"/>
          </ac:picMkLst>
        </pc:picChg>
        <pc:picChg chg="add mod ord">
          <ac:chgData name="Chittaranjan Hens" userId="6fc03958433e8a43" providerId="LiveId" clId="{2791953A-569C-4581-A5F2-161E885C8B9E}" dt="2023-01-04T11:33:11.267" v="245" actId="167"/>
          <ac:picMkLst>
            <pc:docMk/>
            <pc:sldMk cId="0" sldId="262"/>
            <ac:picMk id="7" creationId="{D445956C-1C88-59D7-7FD0-1359575FCC1F}"/>
          </ac:picMkLst>
        </pc:picChg>
      </pc:sldChg>
      <pc:sldChg chg="addSp delSp modSp mod">
        <pc:chgData name="Chittaranjan Hens" userId="6fc03958433e8a43" providerId="LiveId" clId="{2791953A-569C-4581-A5F2-161E885C8B9E}" dt="2023-01-04T11:32:59.552" v="242" actId="167"/>
        <pc:sldMkLst>
          <pc:docMk/>
          <pc:sldMk cId="0" sldId="263"/>
        </pc:sldMkLst>
        <pc:spChg chg="mod">
          <ac:chgData name="Chittaranjan Hens" userId="6fc03958433e8a43" providerId="LiveId" clId="{2791953A-569C-4581-A5F2-161E885C8B9E}" dt="2023-01-04T11:29:41.040" v="192" actId="20577"/>
          <ac:spMkLst>
            <pc:docMk/>
            <pc:sldMk cId="0" sldId="263"/>
            <ac:spMk id="3" creationId="{00000000-0000-0000-0000-000000000000}"/>
          </ac:spMkLst>
        </pc:spChg>
        <pc:spChg chg="mod">
          <ac:chgData name="Chittaranjan Hens" userId="6fc03958433e8a43" providerId="LiveId" clId="{2791953A-569C-4581-A5F2-161E885C8B9E}" dt="2023-01-04T11:27:07.131" v="124" actId="2711"/>
          <ac:spMkLst>
            <pc:docMk/>
            <pc:sldMk cId="0" sldId="263"/>
            <ac:spMk id="7" creationId="{00000000-0000-0000-0000-000000000000}"/>
          </ac:spMkLst>
        </pc:spChg>
        <pc:spChg chg="del mod">
          <ac:chgData name="Chittaranjan Hens" userId="6fc03958433e8a43" providerId="LiveId" clId="{2791953A-569C-4581-A5F2-161E885C8B9E}" dt="2023-01-04T11:29:52.400" v="194" actId="478"/>
          <ac:spMkLst>
            <pc:docMk/>
            <pc:sldMk cId="0" sldId="263"/>
            <ac:spMk id="10" creationId="{00000000-0000-0000-0000-000000000000}"/>
          </ac:spMkLst>
        </pc:spChg>
        <pc:spChg chg="mod">
          <ac:chgData name="Chittaranjan Hens" userId="6fc03958433e8a43" providerId="LiveId" clId="{2791953A-569C-4581-A5F2-161E885C8B9E}" dt="2023-01-04T11:28:45.702" v="176" actId="207"/>
          <ac:spMkLst>
            <pc:docMk/>
            <pc:sldMk cId="0" sldId="263"/>
            <ac:spMk id="11" creationId="{00000000-0000-0000-0000-000000000000}"/>
          </ac:spMkLst>
        </pc:spChg>
        <pc:picChg chg="add del mod ord">
          <ac:chgData name="Chittaranjan Hens" userId="6fc03958433e8a43" providerId="LiveId" clId="{2791953A-569C-4581-A5F2-161E885C8B9E}" dt="2023-01-04T11:32:56.374" v="240" actId="478"/>
          <ac:picMkLst>
            <pc:docMk/>
            <pc:sldMk cId="0" sldId="263"/>
            <ac:picMk id="2" creationId="{91363193-2895-5228-158E-D37DE1E822F1}"/>
          </ac:picMkLst>
        </pc:picChg>
        <pc:picChg chg="add mod ord">
          <ac:chgData name="Chittaranjan Hens" userId="6fc03958433e8a43" providerId="LiveId" clId="{2791953A-569C-4581-A5F2-161E885C8B9E}" dt="2023-01-04T11:32:59.552" v="242" actId="167"/>
          <ac:picMkLst>
            <pc:docMk/>
            <pc:sldMk cId="0" sldId="263"/>
            <ac:picMk id="4" creationId="{81885428-14D3-495E-6867-A2F4B853B9E7}"/>
          </ac:picMkLst>
        </pc:picChg>
        <pc:picChg chg="del mod">
          <ac:chgData name="Chittaranjan Hens" userId="6fc03958433e8a43" providerId="LiveId" clId="{2791953A-569C-4581-A5F2-161E885C8B9E}" dt="2023-01-04T11:29:52.400" v="194" actId="478"/>
          <ac:picMkLst>
            <pc:docMk/>
            <pc:sldMk cId="0" sldId="263"/>
            <ac:picMk id="9" creationId="{00000000-0000-0000-0000-000000000000}"/>
          </ac:picMkLst>
        </pc:picChg>
        <pc:picChg chg="mod">
          <ac:chgData name="Chittaranjan Hens" userId="6fc03958433e8a43" providerId="LiveId" clId="{2791953A-569C-4581-A5F2-161E885C8B9E}" dt="2023-01-04T11:29:37.648" v="191" actId="1076"/>
          <ac:picMkLst>
            <pc:docMk/>
            <pc:sldMk cId="0" sldId="263"/>
            <ac:picMk id="1030" creationId="{00000000-0000-0000-0000-000000000000}"/>
          </ac:picMkLst>
        </pc:picChg>
      </pc:sldChg>
      <pc:sldChg chg="addSp delSp modSp del mod">
        <pc:chgData name="Chittaranjan Hens" userId="6fc03958433e8a43" providerId="LiveId" clId="{2791953A-569C-4581-A5F2-161E885C8B9E}" dt="2023-01-04T11:31:04.275" v="204" actId="47"/>
        <pc:sldMkLst>
          <pc:docMk/>
          <pc:sldMk cId="0" sldId="264"/>
        </pc:sldMkLst>
        <pc:spChg chg="mod">
          <ac:chgData name="Chittaranjan Hens" userId="6fc03958433e8a43" providerId="LiveId" clId="{2791953A-569C-4581-A5F2-161E885C8B9E}" dt="2023-01-04T11:25:24.584" v="91" actId="1076"/>
          <ac:spMkLst>
            <pc:docMk/>
            <pc:sldMk cId="0" sldId="264"/>
            <ac:spMk id="7" creationId="{00000000-0000-0000-0000-000000000000}"/>
          </ac:spMkLst>
        </pc:spChg>
        <pc:spChg chg="mod">
          <ac:chgData name="Chittaranjan Hens" userId="6fc03958433e8a43" providerId="LiveId" clId="{2791953A-569C-4581-A5F2-161E885C8B9E}" dt="2023-01-04T11:25:28.491" v="92" actId="1076"/>
          <ac:spMkLst>
            <pc:docMk/>
            <pc:sldMk cId="0" sldId="264"/>
            <ac:spMk id="10" creationId="{00000000-0000-0000-0000-000000000000}"/>
          </ac:spMkLst>
        </pc:spChg>
        <pc:picChg chg="add mod">
          <ac:chgData name="Chittaranjan Hens" userId="6fc03958433e8a43" providerId="LiveId" clId="{2791953A-569C-4581-A5F2-161E885C8B9E}" dt="2023-01-04T11:30:48.108" v="203" actId="1076"/>
          <ac:picMkLst>
            <pc:docMk/>
            <pc:sldMk cId="0" sldId="264"/>
            <ac:picMk id="2" creationId="{11A58788-1471-6121-3A36-CE2CB6990B0E}"/>
          </ac:picMkLst>
        </pc:picChg>
        <pc:picChg chg="del mod">
          <ac:chgData name="Chittaranjan Hens" userId="6fc03958433e8a43" providerId="LiveId" clId="{2791953A-569C-4581-A5F2-161E885C8B9E}" dt="2023-01-04T11:30:45.320" v="201" actId="478"/>
          <ac:picMkLst>
            <pc:docMk/>
            <pc:sldMk cId="0" sldId="264"/>
            <ac:picMk id="9" creationId="{00000000-0000-0000-0000-000000000000}"/>
          </ac:picMkLst>
        </pc:picChg>
        <pc:picChg chg="mod">
          <ac:chgData name="Chittaranjan Hens" userId="6fc03958433e8a43" providerId="LiveId" clId="{2791953A-569C-4581-A5F2-161E885C8B9E}" dt="2023-01-04T11:25:21.394" v="90" actId="1076"/>
          <ac:picMkLst>
            <pc:docMk/>
            <pc:sldMk cId="0" sldId="264"/>
            <ac:picMk id="1030" creationId="{00000000-0000-0000-0000-000000000000}"/>
          </ac:picMkLst>
        </pc:picChg>
      </pc:sldChg>
      <pc:sldChg chg="addSp modSp mod">
        <pc:chgData name="Chittaranjan Hens" userId="6fc03958433e8a43" providerId="LiveId" clId="{2791953A-569C-4581-A5F2-161E885C8B9E}" dt="2023-01-04T11:40:44.818" v="359" actId="1076"/>
        <pc:sldMkLst>
          <pc:docMk/>
          <pc:sldMk cId="3974928976" sldId="265"/>
        </pc:sldMkLst>
        <pc:spChg chg="mod">
          <ac:chgData name="Chittaranjan Hens" userId="6fc03958433e8a43" providerId="LiveId" clId="{2791953A-569C-4581-A5F2-161E885C8B9E}" dt="2023-01-04T11:40:37.567" v="356" actId="1076"/>
          <ac:spMkLst>
            <pc:docMk/>
            <pc:sldMk cId="3974928976" sldId="265"/>
            <ac:spMk id="9" creationId="{00000000-0000-0000-0000-000000000000}"/>
          </ac:spMkLst>
        </pc:spChg>
        <pc:picChg chg="add mod ord">
          <ac:chgData name="Chittaranjan Hens" userId="6fc03958433e8a43" providerId="LiveId" clId="{2791953A-569C-4581-A5F2-161E885C8B9E}" dt="2023-01-04T11:40:23.836" v="348" actId="167"/>
          <ac:picMkLst>
            <pc:docMk/>
            <pc:sldMk cId="3974928976" sldId="265"/>
            <ac:picMk id="2" creationId="{1B3C7E57-5E2F-E17A-9DFF-7E5787F2B78A}"/>
          </ac:picMkLst>
        </pc:picChg>
        <pc:picChg chg="mod">
          <ac:chgData name="Chittaranjan Hens" userId="6fc03958433e8a43" providerId="LiveId" clId="{2791953A-569C-4581-A5F2-161E885C8B9E}" dt="2023-01-04T11:40:43.191" v="358" actId="1076"/>
          <ac:picMkLst>
            <pc:docMk/>
            <pc:sldMk cId="3974928976" sldId="265"/>
            <ac:picMk id="2053" creationId="{00000000-0000-0000-0000-000000000000}"/>
          </ac:picMkLst>
        </pc:picChg>
        <pc:picChg chg="mod">
          <ac:chgData name="Chittaranjan Hens" userId="6fc03958433e8a43" providerId="LiveId" clId="{2791953A-569C-4581-A5F2-161E885C8B9E}" dt="2023-01-04T11:40:44.818" v="359" actId="1076"/>
          <ac:picMkLst>
            <pc:docMk/>
            <pc:sldMk cId="3974928976" sldId="265"/>
            <ac:picMk id="2054" creationId="{00000000-0000-0000-0000-000000000000}"/>
          </ac:picMkLst>
        </pc:picChg>
      </pc:sldChg>
      <pc:sldChg chg="addSp modSp mod">
        <pc:chgData name="Chittaranjan Hens" userId="6fc03958433e8a43" providerId="LiveId" clId="{2791953A-569C-4581-A5F2-161E885C8B9E}" dt="2023-01-04T11:35:50.690" v="290" actId="20577"/>
        <pc:sldMkLst>
          <pc:docMk/>
          <pc:sldMk cId="0" sldId="267"/>
        </pc:sldMkLst>
        <pc:spChg chg="mod">
          <ac:chgData name="Chittaranjan Hens" userId="6fc03958433e8a43" providerId="LiveId" clId="{2791953A-569C-4581-A5F2-161E885C8B9E}" dt="2023-01-04T11:35:08.270" v="278" actId="207"/>
          <ac:spMkLst>
            <pc:docMk/>
            <pc:sldMk cId="0" sldId="267"/>
            <ac:spMk id="2" creationId="{00000000-0000-0000-0000-000000000000}"/>
          </ac:spMkLst>
        </pc:spChg>
        <pc:spChg chg="mod">
          <ac:chgData name="Chittaranjan Hens" userId="6fc03958433e8a43" providerId="LiveId" clId="{2791953A-569C-4581-A5F2-161E885C8B9E}" dt="2023-01-04T11:35:50.690" v="290" actId="20577"/>
          <ac:spMkLst>
            <pc:docMk/>
            <pc:sldMk cId="0" sldId="267"/>
            <ac:spMk id="3" creationId="{00000000-0000-0000-0000-000000000000}"/>
          </ac:spMkLst>
        </pc:spChg>
        <pc:spChg chg="mod">
          <ac:chgData name="Chittaranjan Hens" userId="6fc03958433e8a43" providerId="LiveId" clId="{2791953A-569C-4581-A5F2-161E885C8B9E}" dt="2023-01-04T11:35:12.820" v="279" actId="1076"/>
          <ac:spMkLst>
            <pc:docMk/>
            <pc:sldMk cId="0" sldId="267"/>
            <ac:spMk id="11" creationId="{00000000-0000-0000-0000-000000000000}"/>
          </ac:spMkLst>
        </pc:spChg>
        <pc:picChg chg="add mod ord">
          <ac:chgData name="Chittaranjan Hens" userId="6fc03958433e8a43" providerId="LiveId" clId="{2791953A-569C-4581-A5F2-161E885C8B9E}" dt="2023-01-04T11:34:48.002" v="268" actId="167"/>
          <ac:picMkLst>
            <pc:docMk/>
            <pc:sldMk cId="0" sldId="267"/>
            <ac:picMk id="4" creationId="{BD912DC8-6C07-B323-87FF-BA6D5B187BFC}"/>
          </ac:picMkLst>
        </pc:picChg>
      </pc:sldChg>
      <pc:sldChg chg="addSp delSp modSp mod setBg">
        <pc:chgData name="Chittaranjan Hens" userId="6fc03958433e8a43" providerId="LiveId" clId="{2791953A-569C-4581-A5F2-161E885C8B9E}" dt="2023-01-04T11:32:18.740" v="231" actId="14100"/>
        <pc:sldMkLst>
          <pc:docMk/>
          <pc:sldMk cId="0" sldId="268"/>
        </pc:sldMkLst>
        <pc:spChg chg="mod">
          <ac:chgData name="Chittaranjan Hens" userId="6fc03958433e8a43" providerId="LiveId" clId="{2791953A-569C-4581-A5F2-161E885C8B9E}" dt="2023-01-04T11:31:55.945" v="228" actId="26606"/>
          <ac:spMkLst>
            <pc:docMk/>
            <pc:sldMk cId="0" sldId="268"/>
            <ac:spMk id="10" creationId="{00000000-0000-0000-0000-000000000000}"/>
          </ac:spMkLst>
        </pc:spChg>
        <pc:spChg chg="add del">
          <ac:chgData name="Chittaranjan Hens" userId="6fc03958433e8a43" providerId="LiveId" clId="{2791953A-569C-4581-A5F2-161E885C8B9E}" dt="2023-01-04T11:31:55.945" v="228" actId="26606"/>
          <ac:spMkLst>
            <pc:docMk/>
            <pc:sldMk cId="0" sldId="268"/>
            <ac:spMk id="4108" creationId="{E1750109-3B91-4506-B997-0CD8E35A1488}"/>
          </ac:spMkLst>
        </pc:spChg>
        <pc:spChg chg="add del">
          <ac:chgData name="Chittaranjan Hens" userId="6fc03958433e8a43" providerId="LiveId" clId="{2791953A-569C-4581-A5F2-161E885C8B9E}" dt="2023-01-04T11:31:55.945" v="228" actId="26606"/>
          <ac:spMkLst>
            <pc:docMk/>
            <pc:sldMk cId="0" sldId="268"/>
            <ac:spMk id="4110" creationId="{E72D8D1B-59F6-4FF3-8547-9BBB6129F2FA}"/>
          </ac:spMkLst>
        </pc:spChg>
        <pc:spChg chg="add del">
          <ac:chgData name="Chittaranjan Hens" userId="6fc03958433e8a43" providerId="LiveId" clId="{2791953A-569C-4581-A5F2-161E885C8B9E}" dt="2023-01-04T11:31:55.945" v="228" actId="26606"/>
          <ac:spMkLst>
            <pc:docMk/>
            <pc:sldMk cId="0" sldId="268"/>
            <ac:spMk id="4112" creationId="{8FC8C21F-9484-4A71-ABFA-6C10682FAC3E}"/>
          </ac:spMkLst>
        </pc:spChg>
        <pc:spChg chg="add del">
          <ac:chgData name="Chittaranjan Hens" userId="6fc03958433e8a43" providerId="LiveId" clId="{2791953A-569C-4581-A5F2-161E885C8B9E}" dt="2023-01-04T11:31:55.945" v="228" actId="26606"/>
          <ac:spMkLst>
            <pc:docMk/>
            <pc:sldMk cId="0" sldId="268"/>
            <ac:spMk id="4114" creationId="{2C444748-5A8D-4B53-89FE-42B455DFA2D1}"/>
          </ac:spMkLst>
        </pc:spChg>
        <pc:spChg chg="add del">
          <ac:chgData name="Chittaranjan Hens" userId="6fc03958433e8a43" providerId="LiveId" clId="{2791953A-569C-4581-A5F2-161E885C8B9E}" dt="2023-01-04T11:31:55.945" v="228" actId="26606"/>
          <ac:spMkLst>
            <pc:docMk/>
            <pc:sldMk cId="0" sldId="268"/>
            <ac:spMk id="4116" creationId="{14044C96-7CFD-44DB-A579-D77B0D37C681}"/>
          </ac:spMkLst>
        </pc:spChg>
        <pc:picChg chg="add mod ord">
          <ac:chgData name="Chittaranjan Hens" userId="6fc03958433e8a43" providerId="LiveId" clId="{2791953A-569C-4581-A5F2-161E885C8B9E}" dt="2023-01-04T11:31:55.945" v="228" actId="26606"/>
          <ac:picMkLst>
            <pc:docMk/>
            <pc:sldMk cId="0" sldId="268"/>
            <ac:picMk id="2" creationId="{3DB26314-56F3-829C-0995-91357DCDF889}"/>
          </ac:picMkLst>
        </pc:picChg>
        <pc:picChg chg="mod ord">
          <ac:chgData name="Chittaranjan Hens" userId="6fc03958433e8a43" providerId="LiveId" clId="{2791953A-569C-4581-A5F2-161E885C8B9E}" dt="2023-01-04T11:32:18.740" v="231" actId="14100"/>
          <ac:picMkLst>
            <pc:docMk/>
            <pc:sldMk cId="0" sldId="268"/>
            <ac:picMk id="4099" creationId="{00000000-0000-0000-0000-000000000000}"/>
          </ac:picMkLst>
        </pc:picChg>
        <pc:picChg chg="mod">
          <ac:chgData name="Chittaranjan Hens" userId="6fc03958433e8a43" providerId="LiveId" clId="{2791953A-569C-4581-A5F2-161E885C8B9E}" dt="2023-01-04T11:32:04.139" v="230" actId="14100"/>
          <ac:picMkLst>
            <pc:docMk/>
            <pc:sldMk cId="0" sldId="268"/>
            <ac:picMk id="4102" creationId="{00000000-0000-0000-0000-000000000000}"/>
          </ac:picMkLst>
        </pc:picChg>
        <pc:picChg chg="mod">
          <ac:chgData name="Chittaranjan Hens" userId="6fc03958433e8a43" providerId="LiveId" clId="{2791953A-569C-4581-A5F2-161E885C8B9E}" dt="2023-01-04T11:32:00.972" v="229" actId="14100"/>
          <ac:picMkLst>
            <pc:docMk/>
            <pc:sldMk cId="0" sldId="268"/>
            <ac:picMk id="4103" creationId="{00000000-0000-0000-0000-000000000000}"/>
          </ac:picMkLst>
        </pc:picChg>
      </pc:sldChg>
      <pc:sldChg chg="addSp delSp modSp mod">
        <pc:chgData name="Chittaranjan Hens" userId="6fc03958433e8a43" providerId="LiveId" clId="{2791953A-569C-4581-A5F2-161E885C8B9E}" dt="2023-01-06T19:23:32.950" v="918" actId="115"/>
        <pc:sldMkLst>
          <pc:docMk/>
          <pc:sldMk cId="0" sldId="270"/>
        </pc:sldMkLst>
        <pc:spChg chg="mod">
          <ac:chgData name="Chittaranjan Hens" userId="6fc03958433e8a43" providerId="LiveId" clId="{2791953A-569C-4581-A5F2-161E885C8B9E}" dt="2023-01-06T19:23:32.950" v="918" actId="115"/>
          <ac:spMkLst>
            <pc:docMk/>
            <pc:sldMk cId="0" sldId="270"/>
            <ac:spMk id="3" creationId="{00000000-0000-0000-0000-000000000000}"/>
          </ac:spMkLst>
        </pc:spChg>
        <pc:spChg chg="mod">
          <ac:chgData name="Chittaranjan Hens" userId="6fc03958433e8a43" providerId="LiveId" clId="{2791953A-569C-4581-A5F2-161E885C8B9E}" dt="2023-01-04T12:04:01.757" v="599" actId="1076"/>
          <ac:spMkLst>
            <pc:docMk/>
            <pc:sldMk cId="0" sldId="270"/>
            <ac:spMk id="4" creationId="{00000000-0000-0000-0000-000000000000}"/>
          </ac:spMkLst>
        </pc:spChg>
        <pc:spChg chg="add mod">
          <ac:chgData name="Chittaranjan Hens" userId="6fc03958433e8a43" providerId="LiveId" clId="{2791953A-569C-4581-A5F2-161E885C8B9E}" dt="2023-01-06T19:21:52.538" v="909" actId="114"/>
          <ac:spMkLst>
            <pc:docMk/>
            <pc:sldMk cId="0" sldId="270"/>
            <ac:spMk id="7" creationId="{04572715-AF3B-5963-89F9-7B7DF0DEFAA9}"/>
          </ac:spMkLst>
        </pc:spChg>
        <pc:picChg chg="add mod ord">
          <ac:chgData name="Chittaranjan Hens" userId="6fc03958433e8a43" providerId="LiveId" clId="{2791953A-569C-4581-A5F2-161E885C8B9E}" dt="2023-01-04T12:03:31.380" v="584" actId="1076"/>
          <ac:picMkLst>
            <pc:docMk/>
            <pc:sldMk cId="0" sldId="270"/>
            <ac:picMk id="2" creationId="{71E1503B-6615-B2AB-52C3-D115D8481BA8}"/>
          </ac:picMkLst>
        </pc:picChg>
        <pc:picChg chg="add mod">
          <ac:chgData name="Chittaranjan Hens" userId="6fc03958433e8a43" providerId="LiveId" clId="{2791953A-569C-4581-A5F2-161E885C8B9E}" dt="2023-01-06T11:51:31.633" v="880" actId="1076"/>
          <ac:picMkLst>
            <pc:docMk/>
            <pc:sldMk cId="0" sldId="270"/>
            <ac:picMk id="6" creationId="{213462ED-514F-6772-D8EC-79F3BCE7AD99}"/>
          </ac:picMkLst>
        </pc:picChg>
        <pc:picChg chg="del mod">
          <ac:chgData name="Chittaranjan Hens" userId="6fc03958433e8a43" providerId="LiveId" clId="{2791953A-569C-4581-A5F2-161E885C8B9E}" dt="2023-01-06T11:49:09.993" v="857" actId="478"/>
          <ac:picMkLst>
            <pc:docMk/>
            <pc:sldMk cId="0" sldId="270"/>
            <ac:picMk id="1027" creationId="{00000000-0000-0000-0000-000000000000}"/>
          </ac:picMkLst>
        </pc:picChg>
      </pc:sldChg>
      <pc:sldChg chg="addSp modSp del mod">
        <pc:chgData name="Chittaranjan Hens" userId="6fc03958433e8a43" providerId="LiveId" clId="{2791953A-569C-4581-A5F2-161E885C8B9E}" dt="2023-01-04T11:48:09.709" v="457" actId="47"/>
        <pc:sldMkLst>
          <pc:docMk/>
          <pc:sldMk cId="0" sldId="271"/>
        </pc:sldMkLst>
        <pc:spChg chg="add mod">
          <ac:chgData name="Chittaranjan Hens" userId="6fc03958433e8a43" providerId="LiveId" clId="{2791953A-569C-4581-A5F2-161E885C8B9E}" dt="2023-01-04T11:44:29.619" v="417" actId="20577"/>
          <ac:spMkLst>
            <pc:docMk/>
            <pc:sldMk cId="0" sldId="271"/>
            <ac:spMk id="4" creationId="{CCCA8A31-A425-805B-7E82-14BF6F08B0E6}"/>
          </ac:spMkLst>
        </pc:spChg>
        <pc:spChg chg="mod">
          <ac:chgData name="Chittaranjan Hens" userId="6fc03958433e8a43" providerId="LiveId" clId="{2791953A-569C-4581-A5F2-161E885C8B9E}" dt="2023-01-04T11:44:44.618" v="419" actId="6549"/>
          <ac:spMkLst>
            <pc:docMk/>
            <pc:sldMk cId="0" sldId="271"/>
            <ac:spMk id="7" creationId="{00000000-0000-0000-0000-000000000000}"/>
          </ac:spMkLst>
        </pc:spChg>
        <pc:picChg chg="add mod ord">
          <ac:chgData name="Chittaranjan Hens" userId="6fc03958433e8a43" providerId="LiveId" clId="{2791953A-569C-4581-A5F2-161E885C8B9E}" dt="2023-01-04T11:40:53.843" v="361" actId="167"/>
          <ac:picMkLst>
            <pc:docMk/>
            <pc:sldMk cId="0" sldId="271"/>
            <ac:picMk id="3" creationId="{9645F0C6-7614-4E94-CA73-EA70AF900FC6}"/>
          </ac:picMkLst>
        </pc:picChg>
      </pc:sldChg>
      <pc:sldChg chg="addSp modSp del mod">
        <pc:chgData name="Chittaranjan Hens" userId="6fc03958433e8a43" providerId="LiveId" clId="{2791953A-569C-4581-A5F2-161E885C8B9E}" dt="2023-01-04T11:54:17.451" v="503" actId="47"/>
        <pc:sldMkLst>
          <pc:docMk/>
          <pc:sldMk cId="0" sldId="272"/>
        </pc:sldMkLst>
        <pc:spChg chg="mod">
          <ac:chgData name="Chittaranjan Hens" userId="6fc03958433e8a43" providerId="LiveId" clId="{2791953A-569C-4581-A5F2-161E885C8B9E}" dt="2023-01-04T11:41:35.118" v="369" actId="1076"/>
          <ac:spMkLst>
            <pc:docMk/>
            <pc:sldMk cId="0" sldId="272"/>
            <ac:spMk id="7" creationId="{00000000-0000-0000-0000-000000000000}"/>
          </ac:spMkLst>
        </pc:spChg>
        <pc:picChg chg="add mod ord">
          <ac:chgData name="Chittaranjan Hens" userId="6fc03958433e8a43" providerId="LiveId" clId="{2791953A-569C-4581-A5F2-161E885C8B9E}" dt="2023-01-04T11:41:30.275" v="368" actId="167"/>
          <ac:picMkLst>
            <pc:docMk/>
            <pc:sldMk cId="0" sldId="272"/>
            <ac:picMk id="2" creationId="{5A91400E-15DA-A0A5-1F71-44BF11C9492A}"/>
          </ac:picMkLst>
        </pc:picChg>
        <pc:picChg chg="mod">
          <ac:chgData name="Chittaranjan Hens" userId="6fc03958433e8a43" providerId="LiveId" clId="{2791953A-569C-4581-A5F2-161E885C8B9E}" dt="2023-01-04T11:41:20.094" v="366" actId="1076"/>
          <ac:picMkLst>
            <pc:docMk/>
            <pc:sldMk cId="0" sldId="272"/>
            <ac:picMk id="3075" creationId="{00000000-0000-0000-0000-000000000000}"/>
          </ac:picMkLst>
        </pc:picChg>
      </pc:sldChg>
      <pc:sldChg chg="addSp modSp mod">
        <pc:chgData name="Chittaranjan Hens" userId="6fc03958433e8a43" providerId="LiveId" clId="{2791953A-569C-4581-A5F2-161E885C8B9E}" dt="2023-01-06T19:24:26.698" v="922" actId="404"/>
        <pc:sldMkLst>
          <pc:docMk/>
          <pc:sldMk cId="0" sldId="273"/>
        </pc:sldMkLst>
        <pc:spChg chg="mod">
          <ac:chgData name="Chittaranjan Hens" userId="6fc03958433e8a43" providerId="LiveId" clId="{2791953A-569C-4581-A5F2-161E885C8B9E}" dt="2023-01-04T12:10:25.655" v="686" actId="207"/>
          <ac:spMkLst>
            <pc:docMk/>
            <pc:sldMk cId="0" sldId="273"/>
            <ac:spMk id="2" creationId="{00000000-0000-0000-0000-000000000000}"/>
          </ac:spMkLst>
        </pc:spChg>
        <pc:spChg chg="mod">
          <ac:chgData name="Chittaranjan Hens" userId="6fc03958433e8a43" providerId="LiveId" clId="{2791953A-569C-4581-A5F2-161E885C8B9E}" dt="2023-01-06T19:24:26.698" v="922" actId="404"/>
          <ac:spMkLst>
            <pc:docMk/>
            <pc:sldMk cId="0" sldId="273"/>
            <ac:spMk id="3" creationId="{00000000-0000-0000-0000-000000000000}"/>
          </ac:spMkLst>
        </pc:spChg>
        <pc:picChg chg="add mod ord">
          <ac:chgData name="Chittaranjan Hens" userId="6fc03958433e8a43" providerId="LiveId" clId="{2791953A-569C-4581-A5F2-161E885C8B9E}" dt="2023-01-04T12:10:02.075" v="680" actId="207"/>
          <ac:picMkLst>
            <pc:docMk/>
            <pc:sldMk cId="0" sldId="273"/>
            <ac:picMk id="5" creationId="{C9F4D3A7-0764-C980-E44C-074F8B19A91D}"/>
          </ac:picMkLst>
        </pc:picChg>
      </pc:sldChg>
      <pc:sldChg chg="addSp delSp modSp mod ord">
        <pc:chgData name="Chittaranjan Hens" userId="6fc03958433e8a43" providerId="LiveId" clId="{2791953A-569C-4581-A5F2-161E885C8B9E}" dt="2023-01-06T19:15:32.238" v="893"/>
        <pc:sldMkLst>
          <pc:docMk/>
          <pc:sldMk cId="0" sldId="275"/>
        </pc:sldMkLst>
        <pc:spChg chg="mod">
          <ac:chgData name="Chittaranjan Hens" userId="6fc03958433e8a43" providerId="LiveId" clId="{2791953A-569C-4581-A5F2-161E885C8B9E}" dt="2023-01-04T12:02:26.143" v="557" actId="1076"/>
          <ac:spMkLst>
            <pc:docMk/>
            <pc:sldMk cId="0" sldId="275"/>
            <ac:spMk id="3" creationId="{00000000-0000-0000-0000-000000000000}"/>
          </ac:spMkLst>
        </pc:spChg>
        <pc:spChg chg="mod">
          <ac:chgData name="Chittaranjan Hens" userId="6fc03958433e8a43" providerId="LiveId" clId="{2791953A-569C-4581-A5F2-161E885C8B9E}" dt="2023-01-04T12:02:55.126" v="569" actId="207"/>
          <ac:spMkLst>
            <pc:docMk/>
            <pc:sldMk cId="0" sldId="275"/>
            <ac:spMk id="8" creationId="{00000000-0000-0000-0000-000000000000}"/>
          </ac:spMkLst>
        </pc:spChg>
        <pc:spChg chg="mod">
          <ac:chgData name="Chittaranjan Hens" userId="6fc03958433e8a43" providerId="LiveId" clId="{2791953A-569C-4581-A5F2-161E885C8B9E}" dt="2023-01-04T12:02:28.641" v="558" actId="1076"/>
          <ac:spMkLst>
            <pc:docMk/>
            <pc:sldMk cId="0" sldId="275"/>
            <ac:spMk id="10" creationId="{00000000-0000-0000-0000-000000000000}"/>
          </ac:spMkLst>
        </pc:spChg>
        <pc:picChg chg="add mod ord">
          <ac:chgData name="Chittaranjan Hens" userId="6fc03958433e8a43" providerId="LiveId" clId="{2791953A-569C-4581-A5F2-161E885C8B9E}" dt="2023-01-04T12:02:36.383" v="560" actId="1440"/>
          <ac:picMkLst>
            <pc:docMk/>
            <pc:sldMk cId="0" sldId="275"/>
            <ac:picMk id="2" creationId="{C854D08E-2B90-E834-212E-A51A9DFBEF5D}"/>
          </ac:picMkLst>
        </pc:picChg>
        <pc:cxnChg chg="add del mod">
          <ac:chgData name="Chittaranjan Hens" userId="6fc03958433e8a43" providerId="LiveId" clId="{2791953A-569C-4581-A5F2-161E885C8B9E}" dt="2023-01-04T12:02:33.082" v="559" actId="1076"/>
          <ac:cxnSpMkLst>
            <pc:docMk/>
            <pc:sldMk cId="0" sldId="275"/>
            <ac:cxnSpMk id="5" creationId="{00000000-0000-0000-0000-000000000000}"/>
          </ac:cxnSpMkLst>
        </pc:cxnChg>
      </pc:sldChg>
      <pc:sldChg chg="addSp delSp modSp mod">
        <pc:chgData name="Chittaranjan Hens" userId="6fc03958433e8a43" providerId="LiveId" clId="{2791953A-569C-4581-A5F2-161E885C8B9E}" dt="2023-01-06T11:41:44.793" v="851"/>
        <pc:sldMkLst>
          <pc:docMk/>
          <pc:sldMk cId="0" sldId="276"/>
        </pc:sldMkLst>
        <pc:spChg chg="add mod">
          <ac:chgData name="Chittaranjan Hens" userId="6fc03958433e8a43" providerId="LiveId" clId="{2791953A-569C-4581-A5F2-161E885C8B9E}" dt="2023-01-04T12:17:29.618" v="844" actId="20577"/>
          <ac:spMkLst>
            <pc:docMk/>
            <pc:sldMk cId="0" sldId="276"/>
            <ac:spMk id="3" creationId="{11B13B69-AD84-EF38-A278-672F5A03502C}"/>
          </ac:spMkLst>
        </pc:spChg>
        <pc:spChg chg="del">
          <ac:chgData name="Chittaranjan Hens" userId="6fc03958433e8a43" providerId="LiveId" clId="{2791953A-569C-4581-A5F2-161E885C8B9E}" dt="2023-01-04T12:17:22.284" v="826" actId="478"/>
          <ac:spMkLst>
            <pc:docMk/>
            <pc:sldMk cId="0" sldId="276"/>
            <ac:spMk id="4" creationId="{00000000-0000-0000-0000-000000000000}"/>
          </ac:spMkLst>
        </pc:spChg>
        <pc:spChg chg="mod">
          <ac:chgData name="Chittaranjan Hens" userId="6fc03958433e8a43" providerId="LiveId" clId="{2791953A-569C-4581-A5F2-161E885C8B9E}" dt="2023-01-04T12:17:35.668" v="845" actId="1076"/>
          <ac:spMkLst>
            <pc:docMk/>
            <pc:sldMk cId="0" sldId="276"/>
            <ac:spMk id="5" creationId="{00000000-0000-0000-0000-000000000000}"/>
          </ac:spMkLst>
        </pc:spChg>
        <pc:picChg chg="add mod ord">
          <ac:chgData name="Chittaranjan Hens" userId="6fc03958433e8a43" providerId="LiveId" clId="{2791953A-569C-4581-A5F2-161E885C8B9E}" dt="2023-01-04T12:17:06.447" v="824" actId="167"/>
          <ac:picMkLst>
            <pc:docMk/>
            <pc:sldMk cId="0" sldId="276"/>
            <ac:picMk id="2" creationId="{5959D435-A427-1D1F-B994-56978A5DC80E}"/>
          </ac:picMkLst>
        </pc:picChg>
        <pc:picChg chg="mod">
          <ac:chgData name="Chittaranjan Hens" userId="6fc03958433e8a43" providerId="LiveId" clId="{2791953A-569C-4581-A5F2-161E885C8B9E}" dt="2023-01-06T11:41:44.793" v="851"/>
          <ac:picMkLst>
            <pc:docMk/>
            <pc:sldMk cId="0" sldId="276"/>
            <ac:picMk id="6" creationId="{00000000-0000-0000-0000-000000000000}"/>
          </ac:picMkLst>
        </pc:picChg>
      </pc:sldChg>
      <pc:sldChg chg="addSp delSp modSp del mod">
        <pc:chgData name="Chittaranjan Hens" userId="6fc03958433e8a43" providerId="LiveId" clId="{2791953A-569C-4581-A5F2-161E885C8B9E}" dt="2023-01-04T12:08:12.537" v="668" actId="47"/>
        <pc:sldMkLst>
          <pc:docMk/>
          <pc:sldMk cId="0" sldId="277"/>
        </pc:sldMkLst>
        <pc:spChg chg="add mod">
          <ac:chgData name="Chittaranjan Hens" userId="6fc03958433e8a43" providerId="LiveId" clId="{2791953A-569C-4581-A5F2-161E885C8B9E}" dt="2023-01-04T12:08:10.296" v="667" actId="478"/>
          <ac:spMkLst>
            <pc:docMk/>
            <pc:sldMk cId="0" sldId="277"/>
            <ac:spMk id="3" creationId="{046AF252-EA31-425D-9BA8-C450284D3C17}"/>
          </ac:spMkLst>
        </pc:spChg>
        <pc:spChg chg="del">
          <ac:chgData name="Chittaranjan Hens" userId="6fc03958433e8a43" providerId="LiveId" clId="{2791953A-569C-4581-A5F2-161E885C8B9E}" dt="2023-01-04T12:08:10.296" v="667" actId="478"/>
          <ac:spMkLst>
            <pc:docMk/>
            <pc:sldMk cId="0" sldId="277"/>
            <ac:spMk id="4" creationId="{00000000-0000-0000-0000-000000000000}"/>
          </ac:spMkLst>
        </pc:spChg>
        <pc:spChg chg="add mod">
          <ac:chgData name="Chittaranjan Hens" userId="6fc03958433e8a43" providerId="LiveId" clId="{2791953A-569C-4581-A5F2-161E885C8B9E}" dt="2023-01-04T12:08:10.296" v="667" actId="478"/>
          <ac:spMkLst>
            <pc:docMk/>
            <pc:sldMk cId="0" sldId="277"/>
            <ac:spMk id="7" creationId="{4C0B7D59-24A4-F301-0B5D-0189A12AA817}"/>
          </ac:spMkLst>
        </pc:spChg>
        <pc:spChg chg="del mod">
          <ac:chgData name="Chittaranjan Hens" userId="6fc03958433e8a43" providerId="LiveId" clId="{2791953A-569C-4581-A5F2-161E885C8B9E}" dt="2023-01-04T12:08:10.296" v="667" actId="478"/>
          <ac:spMkLst>
            <pc:docMk/>
            <pc:sldMk cId="0" sldId="277"/>
            <ac:spMk id="5123" creationId="{00000000-0000-0000-0000-000000000000}"/>
          </ac:spMkLst>
        </pc:spChg>
      </pc:sldChg>
      <pc:sldChg chg="addSp modSp mod">
        <pc:chgData name="Chittaranjan Hens" userId="6fc03958433e8a43" providerId="LiveId" clId="{2791953A-569C-4581-A5F2-161E885C8B9E}" dt="2023-01-04T12:06:46.379" v="638" actId="207"/>
        <pc:sldMkLst>
          <pc:docMk/>
          <pc:sldMk cId="0" sldId="279"/>
        </pc:sldMkLst>
        <pc:spChg chg="mod">
          <ac:chgData name="Chittaranjan Hens" userId="6fc03958433e8a43" providerId="LiveId" clId="{2791953A-569C-4581-A5F2-161E885C8B9E}" dt="2023-01-04T12:06:46.379" v="638" actId="207"/>
          <ac:spMkLst>
            <pc:docMk/>
            <pc:sldMk cId="0" sldId="279"/>
            <ac:spMk id="3" creationId="{00000000-0000-0000-0000-000000000000}"/>
          </ac:spMkLst>
        </pc:spChg>
        <pc:spChg chg="mod">
          <ac:chgData name="Chittaranjan Hens" userId="6fc03958433e8a43" providerId="LiveId" clId="{2791953A-569C-4581-A5F2-161E885C8B9E}" dt="2023-01-04T12:04:43.382" v="610" actId="1076"/>
          <ac:spMkLst>
            <pc:docMk/>
            <pc:sldMk cId="0" sldId="279"/>
            <ac:spMk id="4" creationId="{00000000-0000-0000-0000-000000000000}"/>
          </ac:spMkLst>
        </pc:spChg>
        <pc:spChg chg="mod">
          <ac:chgData name="Chittaranjan Hens" userId="6fc03958433e8a43" providerId="LiveId" clId="{2791953A-569C-4581-A5F2-161E885C8B9E}" dt="2023-01-04T12:04:48.892" v="612" actId="1076"/>
          <ac:spMkLst>
            <pc:docMk/>
            <pc:sldMk cId="0" sldId="279"/>
            <ac:spMk id="6" creationId="{00000000-0000-0000-0000-000000000000}"/>
          </ac:spMkLst>
        </pc:spChg>
        <pc:picChg chg="add mod ord">
          <ac:chgData name="Chittaranjan Hens" userId="6fc03958433e8a43" providerId="LiveId" clId="{2791953A-569C-4581-A5F2-161E885C8B9E}" dt="2023-01-04T12:06:41.243" v="637" actId="167"/>
          <ac:picMkLst>
            <pc:docMk/>
            <pc:sldMk cId="0" sldId="279"/>
            <ac:picMk id="2" creationId="{F3B5EE51-3108-68A3-A8E9-00060A63D3C5}"/>
          </ac:picMkLst>
        </pc:picChg>
        <pc:picChg chg="mod">
          <ac:chgData name="Chittaranjan Hens" userId="6fc03958433e8a43" providerId="LiveId" clId="{2791953A-569C-4581-A5F2-161E885C8B9E}" dt="2023-01-04T12:04:45.973" v="611" actId="1076"/>
          <ac:picMkLst>
            <pc:docMk/>
            <pc:sldMk cId="0" sldId="279"/>
            <ac:picMk id="2052" creationId="{00000000-0000-0000-0000-000000000000}"/>
          </ac:picMkLst>
        </pc:picChg>
      </pc:sldChg>
      <pc:sldChg chg="addSp delSp modSp mod">
        <pc:chgData name="Chittaranjan Hens" userId="6fc03958433e8a43" providerId="LiveId" clId="{2791953A-569C-4581-A5F2-161E885C8B9E}" dt="2023-01-06T11:42:05.233" v="853"/>
        <pc:sldMkLst>
          <pc:docMk/>
          <pc:sldMk cId="0" sldId="281"/>
        </pc:sldMkLst>
        <pc:spChg chg="add mod">
          <ac:chgData name="Chittaranjan Hens" userId="6fc03958433e8a43" providerId="LiveId" clId="{2791953A-569C-4581-A5F2-161E885C8B9E}" dt="2023-01-04T12:15:32.721" v="792" actId="478"/>
          <ac:spMkLst>
            <pc:docMk/>
            <pc:sldMk cId="0" sldId="281"/>
            <ac:spMk id="4" creationId="{CFCC2F65-6269-B41B-FF9B-190DF34C113A}"/>
          </ac:spMkLst>
        </pc:spChg>
        <pc:spChg chg="add mod">
          <ac:chgData name="Chittaranjan Hens" userId="6fc03958433e8a43" providerId="LiveId" clId="{2791953A-569C-4581-A5F2-161E885C8B9E}" dt="2023-01-04T12:15:51.014" v="795"/>
          <ac:spMkLst>
            <pc:docMk/>
            <pc:sldMk cId="0" sldId="281"/>
            <ac:spMk id="6" creationId="{49F3A15C-851F-0ECF-DF1E-7D8A693094EA}"/>
          </ac:spMkLst>
        </pc:spChg>
        <pc:spChg chg="del mod">
          <ac:chgData name="Chittaranjan Hens" userId="6fc03958433e8a43" providerId="LiveId" clId="{2791953A-569C-4581-A5F2-161E885C8B9E}" dt="2023-01-04T12:15:32.721" v="792" actId="478"/>
          <ac:spMkLst>
            <pc:docMk/>
            <pc:sldMk cId="0" sldId="281"/>
            <ac:spMk id="48130" creationId="{00000000-0000-0000-0000-000000000000}"/>
          </ac:spMkLst>
        </pc:spChg>
        <pc:spChg chg="mod">
          <ac:chgData name="Chittaranjan Hens" userId="6fc03958433e8a43" providerId="LiveId" clId="{2791953A-569C-4581-A5F2-161E885C8B9E}" dt="2023-01-04T12:15:14.056" v="785" actId="1076"/>
          <ac:spMkLst>
            <pc:docMk/>
            <pc:sldMk cId="0" sldId="281"/>
            <ac:spMk id="48131" creationId="{00000000-0000-0000-0000-000000000000}"/>
          </ac:spMkLst>
        </pc:spChg>
        <pc:picChg chg="add del mod ord">
          <ac:chgData name="Chittaranjan Hens" userId="6fc03958433e8a43" providerId="LiveId" clId="{2791953A-569C-4581-A5F2-161E885C8B9E}" dt="2023-01-04T12:15:22.216" v="788" actId="478"/>
          <ac:picMkLst>
            <pc:docMk/>
            <pc:sldMk cId="0" sldId="281"/>
            <ac:picMk id="2" creationId="{BEFBC75A-C382-CD42-7191-409555BF3744}"/>
          </ac:picMkLst>
        </pc:picChg>
        <pc:picChg chg="mod">
          <ac:chgData name="Chittaranjan Hens" userId="6fc03958433e8a43" providerId="LiveId" clId="{2791953A-569C-4581-A5F2-161E885C8B9E}" dt="2023-01-06T11:42:05.233" v="853"/>
          <ac:picMkLst>
            <pc:docMk/>
            <pc:sldMk cId="0" sldId="281"/>
            <ac:picMk id="48132" creationId="{00000000-0000-0000-0000-000000000000}"/>
          </ac:picMkLst>
        </pc:picChg>
      </pc:sldChg>
      <pc:sldChg chg="addSp delSp modSp mod setBg setClrOvrMap">
        <pc:chgData name="Chittaranjan Hens" userId="6fc03958433e8a43" providerId="LiveId" clId="{2791953A-569C-4581-A5F2-161E885C8B9E}" dt="2023-01-04T12:14:46.635" v="778" actId="27636"/>
        <pc:sldMkLst>
          <pc:docMk/>
          <pc:sldMk cId="0" sldId="282"/>
        </pc:sldMkLst>
        <pc:spChg chg="mod">
          <ac:chgData name="Chittaranjan Hens" userId="6fc03958433e8a43" providerId="LiveId" clId="{2791953A-569C-4581-A5F2-161E885C8B9E}" dt="2023-01-04T12:12:40.330" v="725" actId="26606"/>
          <ac:spMkLst>
            <pc:docMk/>
            <pc:sldMk cId="0" sldId="282"/>
            <ac:spMk id="5" creationId="{00000000-0000-0000-0000-000000000000}"/>
          </ac:spMkLst>
        </pc:spChg>
        <pc:spChg chg="mod ord">
          <ac:chgData name="Chittaranjan Hens" userId="6fc03958433e8a43" providerId="LiveId" clId="{2791953A-569C-4581-A5F2-161E885C8B9E}" dt="2023-01-04T12:12:40.330" v="725" actId="26606"/>
          <ac:spMkLst>
            <pc:docMk/>
            <pc:sldMk cId="0" sldId="282"/>
            <ac:spMk id="6" creationId="{00000000-0000-0000-0000-000000000000}"/>
          </ac:spMkLst>
        </pc:spChg>
        <pc:spChg chg="mod ord">
          <ac:chgData name="Chittaranjan Hens" userId="6fc03958433e8a43" providerId="LiveId" clId="{2791953A-569C-4581-A5F2-161E885C8B9E}" dt="2023-01-04T12:14:46.635" v="778" actId="27636"/>
          <ac:spMkLst>
            <pc:docMk/>
            <pc:sldMk cId="0" sldId="282"/>
            <ac:spMk id="13315" creationId="{00000000-0000-0000-0000-000000000000}"/>
          </ac:spMkLst>
        </pc:spChg>
        <pc:spChg chg="add del">
          <ac:chgData name="Chittaranjan Hens" userId="6fc03958433e8a43" providerId="LiveId" clId="{2791953A-569C-4581-A5F2-161E885C8B9E}" dt="2023-01-04T12:12:35.065" v="721" actId="26606"/>
          <ac:spMkLst>
            <pc:docMk/>
            <pc:sldMk cId="0" sldId="282"/>
            <ac:spMk id="13318" creationId="{352BEC0E-22F8-46D0-9632-375DB541B06C}"/>
          </ac:spMkLst>
        </pc:spChg>
        <pc:spChg chg="add del">
          <ac:chgData name="Chittaranjan Hens" userId="6fc03958433e8a43" providerId="LiveId" clId="{2791953A-569C-4581-A5F2-161E885C8B9E}" dt="2023-01-04T12:12:35.065" v="721" actId="26606"/>
          <ac:spMkLst>
            <pc:docMk/>
            <pc:sldMk cId="0" sldId="282"/>
            <ac:spMk id="13319" creationId="{3FCFB1DE-0B7E-48CC-BA90-B2AB0889F9D6}"/>
          </ac:spMkLst>
        </pc:spChg>
        <pc:spChg chg="add del">
          <ac:chgData name="Chittaranjan Hens" userId="6fc03958433e8a43" providerId="LiveId" clId="{2791953A-569C-4581-A5F2-161E885C8B9E}" dt="2023-01-04T12:12:27.875" v="719" actId="26606"/>
          <ac:spMkLst>
            <pc:docMk/>
            <pc:sldMk cId="0" sldId="282"/>
            <ac:spMk id="13321" creationId="{1DCD4319-21CA-4165-A08D-D1E05DC378D3}"/>
          </ac:spMkLst>
        </pc:spChg>
        <pc:spChg chg="add del">
          <ac:chgData name="Chittaranjan Hens" userId="6fc03958433e8a43" providerId="LiveId" clId="{2791953A-569C-4581-A5F2-161E885C8B9E}" dt="2023-01-04T12:12:37.747" v="723" actId="26606"/>
          <ac:spMkLst>
            <pc:docMk/>
            <pc:sldMk cId="0" sldId="282"/>
            <ac:spMk id="13322" creationId="{68A4132F-DEC6-4332-A00C-A11AD4519B6C}"/>
          </ac:spMkLst>
        </pc:spChg>
        <pc:spChg chg="add del">
          <ac:chgData name="Chittaranjan Hens" userId="6fc03958433e8a43" providerId="LiveId" clId="{2791953A-569C-4581-A5F2-161E885C8B9E}" dt="2023-01-04T12:12:27.875" v="719" actId="26606"/>
          <ac:spMkLst>
            <pc:docMk/>
            <pc:sldMk cId="0" sldId="282"/>
            <ac:spMk id="13323" creationId="{3CD1EA40-7116-4FCB-9369-70F29FAA91EC}"/>
          </ac:spMkLst>
        </pc:spChg>
        <pc:spChg chg="add del">
          <ac:chgData name="Chittaranjan Hens" userId="6fc03958433e8a43" providerId="LiveId" clId="{2791953A-569C-4581-A5F2-161E885C8B9E}" dt="2023-01-04T12:12:37.747" v="723" actId="26606"/>
          <ac:spMkLst>
            <pc:docMk/>
            <pc:sldMk cId="0" sldId="282"/>
            <ac:spMk id="13324" creationId="{9B38642C-62C4-4E31-A5D3-BB1DD8CA3942}"/>
          </ac:spMkLst>
        </pc:spChg>
        <pc:spChg chg="add del">
          <ac:chgData name="Chittaranjan Hens" userId="6fc03958433e8a43" providerId="LiveId" clId="{2791953A-569C-4581-A5F2-161E885C8B9E}" dt="2023-01-04T12:12:27.875" v="719" actId="26606"/>
          <ac:spMkLst>
            <pc:docMk/>
            <pc:sldMk cId="0" sldId="282"/>
            <ac:spMk id="13325" creationId="{BF647E38-F93D-4661-8D77-CE13EEB65B5A}"/>
          </ac:spMkLst>
        </pc:spChg>
        <pc:spChg chg="add del">
          <ac:chgData name="Chittaranjan Hens" userId="6fc03958433e8a43" providerId="LiveId" clId="{2791953A-569C-4581-A5F2-161E885C8B9E}" dt="2023-01-04T12:12:37.747" v="723" actId="26606"/>
          <ac:spMkLst>
            <pc:docMk/>
            <pc:sldMk cId="0" sldId="282"/>
            <ac:spMk id="13326" creationId="{A9F66240-8C38-4069-A5C9-2D3FCD97EDAD}"/>
          </ac:spMkLst>
        </pc:spChg>
        <pc:spChg chg="add del">
          <ac:chgData name="Chittaranjan Hens" userId="6fc03958433e8a43" providerId="LiveId" clId="{2791953A-569C-4581-A5F2-161E885C8B9E}" dt="2023-01-04T12:12:40.330" v="725" actId="26606"/>
          <ac:spMkLst>
            <pc:docMk/>
            <pc:sldMk cId="0" sldId="282"/>
            <ac:spMk id="13348" creationId="{1DCD4319-21CA-4165-A08D-D1E05DC378D3}"/>
          </ac:spMkLst>
        </pc:spChg>
        <pc:spChg chg="add del">
          <ac:chgData name="Chittaranjan Hens" userId="6fc03958433e8a43" providerId="LiveId" clId="{2791953A-569C-4581-A5F2-161E885C8B9E}" dt="2023-01-04T12:12:27.875" v="719" actId="26606"/>
          <ac:spMkLst>
            <pc:docMk/>
            <pc:sldMk cId="0" sldId="282"/>
            <ac:spMk id="13349" creationId="{D6C80E47-971C-437F-B030-191115B01D68}"/>
          </ac:spMkLst>
        </pc:spChg>
        <pc:spChg chg="add del">
          <ac:chgData name="Chittaranjan Hens" userId="6fc03958433e8a43" providerId="LiveId" clId="{2791953A-569C-4581-A5F2-161E885C8B9E}" dt="2023-01-04T12:12:40.330" v="725" actId="26606"/>
          <ac:spMkLst>
            <pc:docMk/>
            <pc:sldMk cId="0" sldId="282"/>
            <ac:spMk id="13350" creationId="{3CD1EA40-7116-4FCB-9369-70F29FAA91EC}"/>
          </ac:spMkLst>
        </pc:spChg>
        <pc:spChg chg="add del">
          <ac:chgData name="Chittaranjan Hens" userId="6fc03958433e8a43" providerId="LiveId" clId="{2791953A-569C-4581-A5F2-161E885C8B9E}" dt="2023-01-04T12:12:40.330" v="725" actId="26606"/>
          <ac:spMkLst>
            <pc:docMk/>
            <pc:sldMk cId="0" sldId="282"/>
            <ac:spMk id="13351" creationId="{BF647E38-F93D-4661-8D77-CE13EEB65B5A}"/>
          </ac:spMkLst>
        </pc:spChg>
        <pc:spChg chg="add del">
          <ac:chgData name="Chittaranjan Hens" userId="6fc03958433e8a43" providerId="LiveId" clId="{2791953A-569C-4581-A5F2-161E885C8B9E}" dt="2023-01-04T12:12:40.330" v="725" actId="26606"/>
          <ac:spMkLst>
            <pc:docMk/>
            <pc:sldMk cId="0" sldId="282"/>
            <ac:spMk id="13353" creationId="{D6C80E47-971C-437F-B030-191115B01D68}"/>
          </ac:spMkLst>
        </pc:spChg>
        <pc:grpChg chg="add del">
          <ac:chgData name="Chittaranjan Hens" userId="6fc03958433e8a43" providerId="LiveId" clId="{2791953A-569C-4581-A5F2-161E885C8B9E}" dt="2023-01-04T12:12:27.875" v="719" actId="26606"/>
          <ac:grpSpMkLst>
            <pc:docMk/>
            <pc:sldMk cId="0" sldId="282"/>
            <ac:grpSpMk id="13327" creationId="{71669B06-C46A-44F5-8C95-4AA9C87956A9}"/>
          </ac:grpSpMkLst>
        </pc:grpChg>
        <pc:grpChg chg="add del">
          <ac:chgData name="Chittaranjan Hens" userId="6fc03958433e8a43" providerId="LiveId" clId="{2791953A-569C-4581-A5F2-161E885C8B9E}" dt="2023-01-04T12:12:40.330" v="725" actId="26606"/>
          <ac:grpSpMkLst>
            <pc:docMk/>
            <pc:sldMk cId="0" sldId="282"/>
            <ac:grpSpMk id="13352" creationId="{71669B06-C46A-44F5-8C95-4AA9C87956A9}"/>
          </ac:grpSpMkLst>
        </pc:grpChg>
        <pc:picChg chg="add mod ord">
          <ac:chgData name="Chittaranjan Hens" userId="6fc03958433e8a43" providerId="LiveId" clId="{2791953A-569C-4581-A5F2-161E885C8B9E}" dt="2023-01-04T12:12:40.330" v="725" actId="26606"/>
          <ac:picMkLst>
            <pc:docMk/>
            <pc:sldMk cId="0" sldId="282"/>
            <ac:picMk id="2" creationId="{5A4B4CAA-ADDE-B317-FA5F-731B8F7FF214}"/>
          </ac:picMkLst>
        </pc:picChg>
        <pc:picChg chg="del mod ord">
          <ac:chgData name="Chittaranjan Hens" userId="6fc03958433e8a43" providerId="LiveId" clId="{2791953A-569C-4581-A5F2-161E885C8B9E}" dt="2023-01-04T12:12:54.891" v="727" actId="478"/>
          <ac:picMkLst>
            <pc:docMk/>
            <pc:sldMk cId="0" sldId="282"/>
            <ac:picMk id="13316" creationId="{00000000-0000-0000-0000-000000000000}"/>
          </ac:picMkLst>
        </pc:picChg>
      </pc:sldChg>
      <pc:sldChg chg="addSp delSp modSp mod">
        <pc:chgData name="Chittaranjan Hens" userId="6fc03958433e8a43" providerId="LiveId" clId="{2791953A-569C-4581-A5F2-161E885C8B9E}" dt="2023-01-06T11:41:56.494" v="852"/>
        <pc:sldMkLst>
          <pc:docMk/>
          <pc:sldMk cId="0" sldId="284"/>
        </pc:sldMkLst>
        <pc:spChg chg="add del mod">
          <ac:chgData name="Chittaranjan Hens" userId="6fc03958433e8a43" providerId="LiveId" clId="{2791953A-569C-4581-A5F2-161E885C8B9E}" dt="2023-01-04T12:16:00.538" v="797" actId="21"/>
          <ac:spMkLst>
            <pc:docMk/>
            <pc:sldMk cId="0" sldId="284"/>
            <ac:spMk id="2" creationId="{268D3D38-F282-D1FA-E86E-76D218404760}"/>
          </ac:spMkLst>
        </pc:spChg>
        <pc:spChg chg="add del mod">
          <ac:chgData name="Chittaranjan Hens" userId="6fc03958433e8a43" providerId="LiveId" clId="{2791953A-569C-4581-A5F2-161E885C8B9E}" dt="2023-01-04T12:16:08.489" v="799" actId="478"/>
          <ac:spMkLst>
            <pc:docMk/>
            <pc:sldMk cId="0" sldId="284"/>
            <ac:spMk id="4" creationId="{1E2996BE-2108-9FE8-429B-E635C02E38F0}"/>
          </ac:spMkLst>
        </pc:spChg>
        <pc:spChg chg="add mod">
          <ac:chgData name="Chittaranjan Hens" userId="6fc03958433e8a43" providerId="LiveId" clId="{2791953A-569C-4581-A5F2-161E885C8B9E}" dt="2023-01-04T12:16:13.810" v="809" actId="20577"/>
          <ac:spMkLst>
            <pc:docMk/>
            <pc:sldMk cId="0" sldId="284"/>
            <ac:spMk id="5" creationId="{271FF043-BBB3-7059-EAB3-8D3E89EBD9C5}"/>
          </ac:spMkLst>
        </pc:spChg>
        <pc:spChg chg="add del mod">
          <ac:chgData name="Chittaranjan Hens" userId="6fc03958433e8a43" providerId="LiveId" clId="{2791953A-569C-4581-A5F2-161E885C8B9E}" dt="2023-01-04T12:16:33.851" v="814"/>
          <ac:spMkLst>
            <pc:docMk/>
            <pc:sldMk cId="0" sldId="284"/>
            <ac:spMk id="7" creationId="{FA363758-670B-AE09-4864-3A8B7EE0D62F}"/>
          </ac:spMkLst>
        </pc:spChg>
        <pc:spChg chg="del">
          <ac:chgData name="Chittaranjan Hens" userId="6fc03958433e8a43" providerId="LiveId" clId="{2791953A-569C-4581-A5F2-161E885C8B9E}" dt="2023-01-04T12:16:05.668" v="798" actId="478"/>
          <ac:spMkLst>
            <pc:docMk/>
            <pc:sldMk cId="0" sldId="284"/>
            <ac:spMk id="15362" creationId="{00000000-0000-0000-0000-000000000000}"/>
          </ac:spMkLst>
        </pc:spChg>
        <pc:spChg chg="mod">
          <ac:chgData name="Chittaranjan Hens" userId="6fc03958433e8a43" providerId="LiveId" clId="{2791953A-569C-4581-A5F2-161E885C8B9E}" dt="2023-01-06T11:40:58.562" v="847" actId="2711"/>
          <ac:spMkLst>
            <pc:docMk/>
            <pc:sldMk cId="0" sldId="284"/>
            <ac:spMk id="15363" creationId="{00000000-0000-0000-0000-000000000000}"/>
          </ac:spMkLst>
        </pc:spChg>
        <pc:spChg chg="mod">
          <ac:chgData name="Chittaranjan Hens" userId="6fc03958433e8a43" providerId="LiveId" clId="{2791953A-569C-4581-A5F2-161E885C8B9E}" dt="2023-01-06T11:41:04.860" v="848" actId="2711"/>
          <ac:spMkLst>
            <pc:docMk/>
            <pc:sldMk cId="0" sldId="284"/>
            <ac:spMk id="15364" creationId="{00000000-0000-0000-0000-000000000000}"/>
          </ac:spMkLst>
        </pc:spChg>
        <pc:picChg chg="add mod ord">
          <ac:chgData name="Chittaranjan Hens" userId="6fc03958433e8a43" providerId="LiveId" clId="{2791953A-569C-4581-A5F2-161E885C8B9E}" dt="2023-01-04T12:16:46.780" v="817" actId="14100"/>
          <ac:picMkLst>
            <pc:docMk/>
            <pc:sldMk cId="0" sldId="284"/>
            <ac:picMk id="8" creationId="{ABEC2F79-E640-E915-EDA5-1E6D6C9FB304}"/>
          </ac:picMkLst>
        </pc:picChg>
        <pc:picChg chg="mod">
          <ac:chgData name="Chittaranjan Hens" userId="6fc03958433e8a43" providerId="LiveId" clId="{2791953A-569C-4581-A5F2-161E885C8B9E}" dt="2023-01-06T11:41:56.494" v="852"/>
          <ac:picMkLst>
            <pc:docMk/>
            <pc:sldMk cId="0" sldId="284"/>
            <ac:picMk id="15365" creationId="{00000000-0000-0000-0000-000000000000}"/>
          </ac:picMkLst>
        </pc:picChg>
      </pc:sldChg>
      <pc:sldChg chg="addSp delSp modSp mod">
        <pc:chgData name="Chittaranjan Hens" userId="6fc03958433e8a43" providerId="LiveId" clId="{2791953A-569C-4581-A5F2-161E885C8B9E}" dt="2023-01-04T12:15:42.435" v="794" actId="20577"/>
        <pc:sldMkLst>
          <pc:docMk/>
          <pc:sldMk cId="0" sldId="286"/>
        </pc:sldMkLst>
        <pc:spChg chg="add del mod">
          <ac:chgData name="Chittaranjan Hens" userId="6fc03958433e8a43" providerId="LiveId" clId="{2791953A-569C-4581-A5F2-161E885C8B9E}" dt="2023-01-04T12:13:49.258" v="738" actId="478"/>
          <ac:spMkLst>
            <pc:docMk/>
            <pc:sldMk cId="0" sldId="286"/>
            <ac:spMk id="3" creationId="{3937CA74-0043-57DE-29C9-DB9BC7BC78C6}"/>
          </ac:spMkLst>
        </pc:spChg>
        <pc:spChg chg="add mod">
          <ac:chgData name="Chittaranjan Hens" userId="6fc03958433e8a43" providerId="LiveId" clId="{2791953A-569C-4581-A5F2-161E885C8B9E}" dt="2023-01-04T12:15:42.435" v="794" actId="20577"/>
          <ac:spMkLst>
            <pc:docMk/>
            <pc:sldMk cId="0" sldId="286"/>
            <ac:spMk id="5" creationId="{2C9ED826-5140-D8E8-7825-99A5A347917E}"/>
          </ac:spMkLst>
        </pc:spChg>
        <pc:spChg chg="del">
          <ac:chgData name="Chittaranjan Hens" userId="6fc03958433e8a43" providerId="LiveId" clId="{2791953A-569C-4581-A5F2-161E885C8B9E}" dt="2023-01-04T12:13:45.760" v="736" actId="478"/>
          <ac:spMkLst>
            <pc:docMk/>
            <pc:sldMk cId="0" sldId="286"/>
            <ac:spMk id="14338" creationId="{00000000-0000-0000-0000-000000000000}"/>
          </ac:spMkLst>
        </pc:spChg>
        <pc:spChg chg="mod">
          <ac:chgData name="Chittaranjan Hens" userId="6fc03958433e8a43" providerId="LiveId" clId="{2791953A-569C-4581-A5F2-161E885C8B9E}" dt="2023-01-04T12:14:10.357" v="766" actId="207"/>
          <ac:spMkLst>
            <pc:docMk/>
            <pc:sldMk cId="0" sldId="286"/>
            <ac:spMk id="14339" creationId="{00000000-0000-0000-0000-000000000000}"/>
          </ac:spMkLst>
        </pc:spChg>
        <pc:picChg chg="add mod ord">
          <ac:chgData name="Chittaranjan Hens" userId="6fc03958433e8a43" providerId="LiveId" clId="{2791953A-569C-4581-A5F2-161E885C8B9E}" dt="2023-01-04T12:14:20.876" v="768" actId="167"/>
          <ac:picMkLst>
            <pc:docMk/>
            <pc:sldMk cId="0" sldId="286"/>
            <ac:picMk id="6" creationId="{82A56068-F125-3E13-7492-8527DB65A7FE}"/>
          </ac:picMkLst>
        </pc:picChg>
      </pc:sldChg>
      <pc:sldChg chg="del">
        <pc:chgData name="Chittaranjan Hens" userId="6fc03958433e8a43" providerId="LiveId" clId="{2791953A-569C-4581-A5F2-161E885C8B9E}" dt="2023-01-04T07:14:23.897" v="0" actId="47"/>
        <pc:sldMkLst>
          <pc:docMk/>
          <pc:sldMk cId="2818536561" sldId="287"/>
        </pc:sldMkLst>
        <pc:spChg chg="del">
          <ac:chgData name="Chittaranjan Hens" userId="6fc03958433e8a43" providerId="LiveId" clId="{2791953A-569C-4581-A5F2-161E885C8B9E}" dt="2023-01-04T11:17:06.258" v="4" actId="478"/>
          <ac:spMkLst>
            <pc:docMk/>
            <pc:sldMk cId="2818536561" sldId="287"/>
            <ac:spMk id="3" creationId="{7C315467-5619-75DF-885F-788F35E03FFA}"/>
          </ac:spMkLst>
        </pc:spChg>
        <pc:spChg chg="add mod">
          <ac:chgData name="Chittaranjan Hens" userId="6fc03958433e8a43" providerId="LiveId" clId="{2791953A-569C-4581-A5F2-161E885C8B9E}" dt="2023-01-04T11:17:50.219" v="17" actId="404"/>
          <ac:spMkLst>
            <pc:docMk/>
            <pc:sldMk cId="2818536561" sldId="287"/>
            <ac:spMk id="4" creationId="{7C5F0D91-F484-67FF-9BC3-F2A658D32838}"/>
          </ac:spMkLst>
        </pc:spChg>
        <pc:spChg chg="add del mod">
          <ac:chgData name="Chittaranjan Hens" userId="6fc03958433e8a43" providerId="LiveId" clId="{2791953A-569C-4581-A5F2-161E885C8B9E}" dt="2023-01-04T11:17:55.952" v="18" actId="478"/>
          <ac:spMkLst>
            <pc:docMk/>
            <pc:sldMk cId="2818536561" sldId="287"/>
            <ac:spMk id="5" creationId="{987D9C80-BDC2-7215-083F-07C3409F3359}"/>
          </ac:spMkLst>
        </pc:spChg>
        <pc:spChg chg="del">
          <ac:chgData name="Chittaranjan Hens" userId="6fc03958433e8a43" providerId="LiveId" clId="{2791953A-569C-4581-A5F2-161E885C8B9E}" dt="2023-01-04T11:17:01.801" v="3"/>
          <ac:spMkLst>
            <pc:docMk/>
            <pc:sldMk cId="2818536561" sldId="287"/>
            <ac:spMk id="15" creationId="{8651CFA9-6065-4243-AC48-858E359780B1}"/>
          </ac:spMkLst>
        </pc:spChg>
        <pc:spChg chg="del">
          <ac:chgData name="Chittaranjan Hens" userId="6fc03958433e8a43" providerId="LiveId" clId="{2791953A-569C-4581-A5F2-161E885C8B9E}" dt="2023-01-04T11:17:01.801" v="3"/>
          <ac:spMkLst>
            <pc:docMk/>
            <pc:sldMk cId="2818536561" sldId="287"/>
            <ac:spMk id="17" creationId="{37962AE0-6A1C-4B76-9D52-10E5E6D7D3BB}"/>
          </ac:spMkLst>
        </pc:spChg>
        <pc:spChg chg="del">
          <ac:chgData name="Chittaranjan Hens" userId="6fc03958433e8a43" providerId="LiveId" clId="{2791953A-569C-4581-A5F2-161E885C8B9E}" dt="2023-01-04T11:17:01.801" v="3"/>
          <ac:spMkLst>
            <pc:docMk/>
            <pc:sldMk cId="2818536561" sldId="287"/>
            <ac:spMk id="19" creationId="{16E12301-1C96-4D15-9838-D5B894B22365}"/>
          </ac:spMkLst>
        </pc:spChg>
        <pc:grpChg chg="del">
          <ac:chgData name="Chittaranjan Hens" userId="6fc03958433e8a43" providerId="LiveId" clId="{2791953A-569C-4581-A5F2-161E885C8B9E}" dt="2023-01-04T11:17:01.801" v="3"/>
          <ac:grpSpMkLst>
            <pc:docMk/>
            <pc:sldMk cId="2818536561" sldId="287"/>
            <ac:grpSpMk id="39" creationId="{D7A5FD75-4B35-4162-9304-569491255811}"/>
          </ac:grpSpMkLst>
        </pc:grpChg>
        <pc:grpChg chg="del">
          <ac:chgData name="Chittaranjan Hens" userId="6fc03958433e8a43" providerId="LiveId" clId="{2791953A-569C-4581-A5F2-161E885C8B9E}" dt="2023-01-04T11:17:01.801" v="3"/>
          <ac:grpSpMkLst>
            <pc:docMk/>
            <pc:sldMk cId="2818536561" sldId="287"/>
            <ac:grpSpMk id="44" creationId="{34676384-D846-461C-B8F3-BDB849B4A408}"/>
          </ac:grpSpMkLst>
        </pc:grpChg>
        <pc:picChg chg="del mod">
          <ac:chgData name="Chittaranjan Hens" userId="6fc03958433e8a43" providerId="LiveId" clId="{2791953A-569C-4581-A5F2-161E885C8B9E}" dt="2023-01-04T11:33:40.001" v="253" actId="478"/>
          <ac:picMkLst>
            <pc:docMk/>
            <pc:sldMk cId="2818536561" sldId="287"/>
            <ac:picMk id="2" creationId="{7A203178-FCD0-FE85-57F7-D010564135A5}"/>
          </ac:picMkLst>
        </pc:picChg>
        <pc:picChg chg="add mod">
          <ac:chgData name="Chittaranjan Hens" userId="6fc03958433e8a43" providerId="LiveId" clId="{2791953A-569C-4581-A5F2-161E885C8B9E}" dt="2023-01-04T11:17:23.925" v="7" actId="1076"/>
          <ac:picMkLst>
            <pc:docMk/>
            <pc:sldMk cId="2818536561" sldId="287"/>
            <ac:picMk id="6" creationId="{9F4EC22D-4EA5-1F42-D2A4-377FFEB43CAB}"/>
          </ac:picMkLst>
        </pc:picChg>
        <pc:picChg chg="add mod">
          <ac:chgData name="Chittaranjan Hens" userId="6fc03958433e8a43" providerId="LiveId" clId="{2791953A-569C-4581-A5F2-161E885C8B9E}" dt="2023-01-04T11:17:23.925" v="7" actId="1076"/>
          <ac:picMkLst>
            <pc:docMk/>
            <pc:sldMk cId="2818536561" sldId="287"/>
            <ac:picMk id="7" creationId="{3CA558C9-F988-D1C3-D2C9-940F555ED430}"/>
          </ac:picMkLst>
        </pc:picChg>
        <pc:picChg chg="add mod">
          <ac:chgData name="Chittaranjan Hens" userId="6fc03958433e8a43" providerId="LiveId" clId="{2791953A-569C-4581-A5F2-161E885C8B9E}" dt="2023-01-04T11:33:49.836" v="256" actId="14100"/>
          <ac:picMkLst>
            <pc:docMk/>
            <pc:sldMk cId="2818536561" sldId="287"/>
            <ac:picMk id="8" creationId="{C6B9171F-C170-1D2C-4F97-A40B590E243F}"/>
          </ac:picMkLst>
        </pc:picChg>
        <pc:picChg chg="add mod">
          <ac:chgData name="Chittaranjan Hens" userId="6fc03958433e8a43" providerId="LiveId" clId="{2791953A-569C-4581-A5F2-161E885C8B9E}" dt="2023-01-04T11:17:23.925" v="7" actId="1076"/>
          <ac:picMkLst>
            <pc:docMk/>
            <pc:sldMk cId="2818536561" sldId="287"/>
            <ac:picMk id="9" creationId="{FBD688D2-A23B-449C-5AAC-59E8E9CF7113}"/>
          </ac:picMkLst>
        </pc:picChg>
        <pc:picChg chg="add mod ord">
          <ac:chgData name="Chittaranjan Hens" userId="6fc03958433e8a43" providerId="LiveId" clId="{2791953A-569C-4581-A5F2-161E885C8B9E}" dt="2023-01-04T11:33:43.322" v="255" actId="167"/>
          <ac:picMkLst>
            <pc:docMk/>
            <pc:sldMk cId="2818536561" sldId="287"/>
            <ac:picMk id="10" creationId="{4CED25B2-E3B4-057C-A82B-7A94B234189F}"/>
          </ac:picMkLst>
        </pc:picChg>
      </pc:sldChg>
      <pc:sldChg chg="addSp delSp modSp mod">
        <pc:chgData name="Chittaranjan Hens" userId="6fc03958433e8a43" providerId="LiveId" clId="{2791953A-569C-4581-A5F2-161E885C8B9E}" dt="2023-01-04T11:33:28.670" v="249" actId="167"/>
        <pc:sldMkLst>
          <pc:docMk/>
          <pc:sldMk cId="0" sldId="288"/>
        </pc:sldMkLst>
        <pc:spChg chg="mod">
          <ac:chgData name="Chittaranjan Hens" userId="6fc03958433e8a43" providerId="LiveId" clId="{2791953A-569C-4581-A5F2-161E885C8B9E}" dt="2023-01-04T11:22:20.182" v="56" actId="1076"/>
          <ac:spMkLst>
            <pc:docMk/>
            <pc:sldMk cId="0" sldId="288"/>
            <ac:spMk id="5" creationId="{00000000-0000-0000-0000-000000000000}"/>
          </ac:spMkLst>
        </pc:spChg>
        <pc:spChg chg="mod">
          <ac:chgData name="Chittaranjan Hens" userId="6fc03958433e8a43" providerId="LiveId" clId="{2791953A-569C-4581-A5F2-161E885C8B9E}" dt="2023-01-04T11:27:48.394" v="148" actId="404"/>
          <ac:spMkLst>
            <pc:docMk/>
            <pc:sldMk cId="0" sldId="288"/>
            <ac:spMk id="8" creationId="{00000000-0000-0000-0000-000000000000}"/>
          </ac:spMkLst>
        </pc:spChg>
        <pc:spChg chg="mod">
          <ac:chgData name="Chittaranjan Hens" userId="6fc03958433e8a43" providerId="LiveId" clId="{2791953A-569C-4581-A5F2-161E885C8B9E}" dt="2023-01-04T11:27:52.247" v="153" actId="404"/>
          <ac:spMkLst>
            <pc:docMk/>
            <pc:sldMk cId="0" sldId="288"/>
            <ac:spMk id="9" creationId="{00000000-0000-0000-0000-000000000000}"/>
          </ac:spMkLst>
        </pc:spChg>
        <pc:spChg chg="mod">
          <ac:chgData name="Chittaranjan Hens" userId="6fc03958433e8a43" providerId="LiveId" clId="{2791953A-569C-4581-A5F2-161E885C8B9E}" dt="2023-01-04T11:27:56.229" v="158" actId="404"/>
          <ac:spMkLst>
            <pc:docMk/>
            <pc:sldMk cId="0" sldId="288"/>
            <ac:spMk id="10" creationId="{00000000-0000-0000-0000-000000000000}"/>
          </ac:spMkLst>
        </pc:spChg>
        <pc:picChg chg="add del mod ord">
          <ac:chgData name="Chittaranjan Hens" userId="6fc03958433e8a43" providerId="LiveId" clId="{2791953A-569C-4581-A5F2-161E885C8B9E}" dt="2023-01-04T11:33:25.583" v="247" actId="478"/>
          <ac:picMkLst>
            <pc:docMk/>
            <pc:sldMk cId="0" sldId="288"/>
            <ac:picMk id="2" creationId="{713E9092-C779-1F2F-EB6D-263361162DCE}"/>
          </ac:picMkLst>
        </pc:picChg>
        <pc:picChg chg="add mod ord">
          <ac:chgData name="Chittaranjan Hens" userId="6fc03958433e8a43" providerId="LiveId" clId="{2791953A-569C-4581-A5F2-161E885C8B9E}" dt="2023-01-04T11:33:28.670" v="249" actId="167"/>
          <ac:picMkLst>
            <pc:docMk/>
            <pc:sldMk cId="0" sldId="288"/>
            <ac:picMk id="3" creationId="{775A2016-3182-F278-9082-E8FEF795F66C}"/>
          </ac:picMkLst>
        </pc:picChg>
        <pc:picChg chg="mod">
          <ac:chgData name="Chittaranjan Hens" userId="6fc03958433e8a43" providerId="LiveId" clId="{2791953A-569C-4581-A5F2-161E885C8B9E}" dt="2023-01-04T11:19:51.988" v="42" actId="14100"/>
          <ac:picMkLst>
            <pc:docMk/>
            <pc:sldMk cId="0" sldId="288"/>
            <ac:picMk id="1026" creationId="{00000000-0000-0000-0000-000000000000}"/>
          </ac:picMkLst>
        </pc:picChg>
      </pc:sldChg>
      <pc:sldChg chg="del">
        <pc:chgData name="Chittaranjan Hens" userId="6fc03958433e8a43" providerId="LiveId" clId="{2791953A-569C-4581-A5F2-161E885C8B9E}" dt="2023-01-04T11:19:56.165" v="43" actId="47"/>
        <pc:sldMkLst>
          <pc:docMk/>
          <pc:sldMk cId="0" sldId="289"/>
        </pc:sldMkLst>
      </pc:sldChg>
      <pc:sldChg chg="addSp modSp mod">
        <pc:chgData name="Chittaranjan Hens" userId="6fc03958433e8a43" providerId="LiveId" clId="{2791953A-569C-4581-A5F2-161E885C8B9E}" dt="2023-01-04T12:07:14.454" v="645" actId="1076"/>
        <pc:sldMkLst>
          <pc:docMk/>
          <pc:sldMk cId="0" sldId="290"/>
        </pc:sldMkLst>
        <pc:spChg chg="mod">
          <ac:chgData name="Chittaranjan Hens" userId="6fc03958433e8a43" providerId="LiveId" clId="{2791953A-569C-4581-A5F2-161E885C8B9E}" dt="2023-01-04T12:06:29.811" v="633" actId="1076"/>
          <ac:spMkLst>
            <pc:docMk/>
            <pc:sldMk cId="0" sldId="290"/>
            <ac:spMk id="7" creationId="{00000000-0000-0000-0000-000000000000}"/>
          </ac:spMkLst>
        </pc:spChg>
        <pc:picChg chg="add mod ord">
          <ac:chgData name="Chittaranjan Hens" userId="6fc03958433e8a43" providerId="LiveId" clId="{2791953A-569C-4581-A5F2-161E885C8B9E}" dt="2023-01-04T12:07:11.138" v="644" actId="167"/>
          <ac:picMkLst>
            <pc:docMk/>
            <pc:sldMk cId="0" sldId="290"/>
            <ac:picMk id="2" creationId="{BDB9D41E-0A5C-CDDC-199C-8F3A90AFF1A8}"/>
          </ac:picMkLst>
        </pc:picChg>
        <pc:picChg chg="mod">
          <ac:chgData name="Chittaranjan Hens" userId="6fc03958433e8a43" providerId="LiveId" clId="{2791953A-569C-4581-A5F2-161E885C8B9E}" dt="2023-01-04T12:07:14.454" v="645" actId="1076"/>
          <ac:picMkLst>
            <pc:docMk/>
            <pc:sldMk cId="0" sldId="290"/>
            <ac:picMk id="2051" creationId="{00000000-0000-0000-0000-000000000000}"/>
          </ac:picMkLst>
        </pc:picChg>
      </pc:sldChg>
      <pc:sldChg chg="addSp modSp mod">
        <pc:chgData name="Chittaranjan Hens" userId="6fc03958433e8a43" providerId="LiveId" clId="{2791953A-569C-4581-A5F2-161E885C8B9E}" dt="2023-01-04T12:08:34.253" v="676" actId="207"/>
        <pc:sldMkLst>
          <pc:docMk/>
          <pc:sldMk cId="0" sldId="291"/>
        </pc:sldMkLst>
        <pc:spChg chg="mod">
          <ac:chgData name="Chittaranjan Hens" userId="6fc03958433e8a43" providerId="LiveId" clId="{2791953A-569C-4581-A5F2-161E885C8B9E}" dt="2023-01-04T12:07:38.989" v="662" actId="1076"/>
          <ac:spMkLst>
            <pc:docMk/>
            <pc:sldMk cId="0" sldId="291"/>
            <ac:spMk id="6" creationId="{00000000-0000-0000-0000-000000000000}"/>
          </ac:spMkLst>
        </pc:spChg>
        <pc:spChg chg="mod">
          <ac:chgData name="Chittaranjan Hens" userId="6fc03958433e8a43" providerId="LiveId" clId="{2791953A-569C-4581-A5F2-161E885C8B9E}" dt="2023-01-04T12:08:34.253" v="676" actId="207"/>
          <ac:spMkLst>
            <pc:docMk/>
            <pc:sldMk cId="0" sldId="291"/>
            <ac:spMk id="7" creationId="{00000000-0000-0000-0000-000000000000}"/>
          </ac:spMkLst>
        </pc:spChg>
        <pc:spChg chg="mod">
          <ac:chgData name="Chittaranjan Hens" userId="6fc03958433e8a43" providerId="LiveId" clId="{2791953A-569C-4581-A5F2-161E885C8B9E}" dt="2023-01-04T12:08:29.987" v="674" actId="14100"/>
          <ac:spMkLst>
            <pc:docMk/>
            <pc:sldMk cId="0" sldId="291"/>
            <ac:spMk id="8" creationId="{00000000-0000-0000-0000-000000000000}"/>
          </ac:spMkLst>
        </pc:spChg>
        <pc:picChg chg="add mod ord">
          <ac:chgData name="Chittaranjan Hens" userId="6fc03958433e8a43" providerId="LiveId" clId="{2791953A-569C-4581-A5F2-161E885C8B9E}" dt="2023-01-04T12:07:48.079" v="664" actId="167"/>
          <ac:picMkLst>
            <pc:docMk/>
            <pc:sldMk cId="0" sldId="291"/>
            <ac:picMk id="2" creationId="{BFD4621E-D1C9-771E-F04A-6CFEF7469318}"/>
          </ac:picMkLst>
        </pc:picChg>
        <pc:picChg chg="mod">
          <ac:chgData name="Chittaranjan Hens" userId="6fc03958433e8a43" providerId="LiveId" clId="{2791953A-569C-4581-A5F2-161E885C8B9E}" dt="2023-01-04T12:07:52.069" v="665" actId="1076"/>
          <ac:picMkLst>
            <pc:docMk/>
            <pc:sldMk cId="0" sldId="291"/>
            <ac:picMk id="2051" creationId="{00000000-0000-0000-0000-000000000000}"/>
          </ac:picMkLst>
        </pc:picChg>
      </pc:sldChg>
      <pc:sldChg chg="del">
        <pc:chgData name="Chittaranjan Hens" userId="6fc03958433e8a43" providerId="LiveId" clId="{2791953A-569C-4581-A5F2-161E885C8B9E}" dt="2023-01-04T12:07:59.861" v="666" actId="47"/>
        <pc:sldMkLst>
          <pc:docMk/>
          <pc:sldMk cId="0" sldId="292"/>
        </pc:sldMkLst>
      </pc:sldChg>
      <pc:sldChg chg="modSp del mod">
        <pc:chgData name="Chittaranjan Hens" userId="6fc03958433e8a43" providerId="LiveId" clId="{2791953A-569C-4581-A5F2-161E885C8B9E}" dt="2023-01-04T12:06:16.551" v="625" actId="47"/>
        <pc:sldMkLst>
          <pc:docMk/>
          <pc:sldMk cId="0" sldId="293"/>
        </pc:sldMkLst>
        <pc:spChg chg="mod">
          <ac:chgData name="Chittaranjan Hens" userId="6fc03958433e8a43" providerId="LiveId" clId="{2791953A-569C-4581-A5F2-161E885C8B9E}" dt="2023-01-04T12:05:43.540" v="614" actId="27636"/>
          <ac:spMkLst>
            <pc:docMk/>
            <pc:sldMk cId="0" sldId="293"/>
            <ac:spMk id="3" creationId="{00000000-0000-0000-0000-000000000000}"/>
          </ac:spMkLst>
        </pc:spChg>
      </pc:sldChg>
      <pc:sldChg chg="addSp modSp mod">
        <pc:chgData name="Chittaranjan Hens" userId="6fc03958433e8a43" providerId="LiveId" clId="{2791953A-569C-4581-A5F2-161E885C8B9E}" dt="2023-01-06T11:42:31.972" v="856"/>
        <pc:sldMkLst>
          <pc:docMk/>
          <pc:sldMk cId="0" sldId="296"/>
        </pc:sldMkLst>
        <pc:spChg chg="mod">
          <ac:chgData name="Chittaranjan Hens" userId="6fc03958433e8a43" providerId="LiveId" clId="{2791953A-569C-4581-A5F2-161E885C8B9E}" dt="2023-01-04T12:10:59.036" v="698" actId="207"/>
          <ac:spMkLst>
            <pc:docMk/>
            <pc:sldMk cId="0" sldId="296"/>
            <ac:spMk id="2" creationId="{00000000-0000-0000-0000-000000000000}"/>
          </ac:spMkLst>
        </pc:spChg>
        <pc:spChg chg="mod">
          <ac:chgData name="Chittaranjan Hens" userId="6fc03958433e8a43" providerId="LiveId" clId="{2791953A-569C-4581-A5F2-161E885C8B9E}" dt="2023-01-04T12:10:52.541" v="694" actId="404"/>
          <ac:spMkLst>
            <pc:docMk/>
            <pc:sldMk cId="0" sldId="296"/>
            <ac:spMk id="3" creationId="{00000000-0000-0000-0000-000000000000}"/>
          </ac:spMkLst>
        </pc:spChg>
        <pc:picChg chg="add mod ord">
          <ac:chgData name="Chittaranjan Hens" userId="6fc03958433e8a43" providerId="LiveId" clId="{2791953A-569C-4581-A5F2-161E885C8B9E}" dt="2023-01-04T12:10:34.205" v="688" actId="167"/>
          <ac:picMkLst>
            <pc:docMk/>
            <pc:sldMk cId="0" sldId="296"/>
            <ac:picMk id="4" creationId="{E2B973DA-5A33-5289-3921-695B470BD878}"/>
          </ac:picMkLst>
        </pc:picChg>
        <pc:picChg chg="mod">
          <ac:chgData name="Chittaranjan Hens" userId="6fc03958433e8a43" providerId="LiveId" clId="{2791953A-569C-4581-A5F2-161E885C8B9E}" dt="2023-01-06T11:42:31.972" v="856"/>
          <ac:picMkLst>
            <pc:docMk/>
            <pc:sldMk cId="0" sldId="296"/>
            <ac:picMk id="2051" creationId="{00000000-0000-0000-0000-000000000000}"/>
          </ac:picMkLst>
        </pc:picChg>
      </pc:sldChg>
      <pc:sldChg chg="addSp modSp mod">
        <pc:chgData name="Chittaranjan Hens" userId="6fc03958433e8a43" providerId="LiveId" clId="{2791953A-569C-4581-A5F2-161E885C8B9E}" dt="2023-01-04T11:19:40.911" v="41" actId="14100"/>
        <pc:sldMkLst>
          <pc:docMk/>
          <pc:sldMk cId="0" sldId="299"/>
        </pc:sldMkLst>
        <pc:spChg chg="mod">
          <ac:chgData name="Chittaranjan Hens" userId="6fc03958433e8a43" providerId="LiveId" clId="{2791953A-569C-4581-A5F2-161E885C8B9E}" dt="2023-01-04T11:19:36.384" v="40" actId="1076"/>
          <ac:spMkLst>
            <pc:docMk/>
            <pc:sldMk cId="0" sldId="299"/>
            <ac:spMk id="5" creationId="{00000000-0000-0000-0000-000000000000}"/>
          </ac:spMkLst>
        </pc:spChg>
        <pc:picChg chg="add mod ord">
          <ac:chgData name="Chittaranjan Hens" userId="6fc03958433e8a43" providerId="LiveId" clId="{2791953A-569C-4581-A5F2-161E885C8B9E}" dt="2023-01-04T11:19:40.911" v="41" actId="14100"/>
          <ac:picMkLst>
            <pc:docMk/>
            <pc:sldMk cId="0" sldId="299"/>
            <ac:picMk id="2" creationId="{9BB13743-CC5F-8137-EF3B-D006170EB59A}"/>
          </ac:picMkLst>
        </pc:picChg>
      </pc:sldChg>
      <pc:sldChg chg="addSp delSp modSp mod">
        <pc:chgData name="Chittaranjan Hens" userId="6fc03958433e8a43" providerId="LiveId" clId="{2791953A-569C-4581-A5F2-161E885C8B9E}" dt="2023-01-04T11:33:36.645" v="252" actId="167"/>
        <pc:sldMkLst>
          <pc:docMk/>
          <pc:sldMk cId="2921571346" sldId="300"/>
        </pc:sldMkLst>
        <pc:spChg chg="mod">
          <ac:chgData name="Chittaranjan Hens" userId="6fc03958433e8a43" providerId="LiveId" clId="{2791953A-569C-4581-A5F2-161E885C8B9E}" dt="2023-01-04T11:18:53.423" v="29" actId="207"/>
          <ac:spMkLst>
            <pc:docMk/>
            <pc:sldMk cId="2921571346" sldId="300"/>
            <ac:spMk id="3" creationId="{00000000-0000-0000-0000-000000000000}"/>
          </ac:spMkLst>
        </pc:spChg>
        <pc:spChg chg="mod">
          <ac:chgData name="Chittaranjan Hens" userId="6fc03958433e8a43" providerId="LiveId" clId="{2791953A-569C-4581-A5F2-161E885C8B9E}" dt="2023-01-04T11:18:39.707" v="25" actId="207"/>
          <ac:spMkLst>
            <pc:docMk/>
            <pc:sldMk cId="2921571346" sldId="300"/>
            <ac:spMk id="4" creationId="{00000000-0000-0000-0000-000000000000}"/>
          </ac:spMkLst>
        </pc:spChg>
        <pc:picChg chg="add del mod ord">
          <ac:chgData name="Chittaranjan Hens" userId="6fc03958433e8a43" providerId="LiveId" clId="{2791953A-569C-4581-A5F2-161E885C8B9E}" dt="2023-01-04T11:33:33.672" v="250" actId="478"/>
          <ac:picMkLst>
            <pc:docMk/>
            <pc:sldMk cId="2921571346" sldId="300"/>
            <ac:picMk id="2" creationId="{5600A86A-12DF-0DE0-17FC-0070F109FFBB}"/>
          </ac:picMkLst>
        </pc:picChg>
        <pc:picChg chg="add mod ord">
          <ac:chgData name="Chittaranjan Hens" userId="6fc03958433e8a43" providerId="LiveId" clId="{2791953A-569C-4581-A5F2-161E885C8B9E}" dt="2023-01-04T11:33:36.645" v="252" actId="167"/>
          <ac:picMkLst>
            <pc:docMk/>
            <pc:sldMk cId="2921571346" sldId="300"/>
            <ac:picMk id="6" creationId="{EDA815FD-3F9A-A99B-E55C-582D711CCE7A}"/>
          </ac:picMkLst>
        </pc:picChg>
      </pc:sldChg>
      <pc:sldChg chg="del">
        <pc:chgData name="Chittaranjan Hens" userId="6fc03958433e8a43" providerId="LiveId" clId="{2791953A-569C-4581-A5F2-161E885C8B9E}" dt="2023-01-04T11:24:01.419" v="78" actId="47"/>
        <pc:sldMkLst>
          <pc:docMk/>
          <pc:sldMk cId="4054060114" sldId="301"/>
        </pc:sldMkLst>
      </pc:sldChg>
      <pc:sldChg chg="addSp modSp mod">
        <pc:chgData name="Chittaranjan Hens" userId="6fc03958433e8a43" providerId="LiveId" clId="{2791953A-569C-4581-A5F2-161E885C8B9E}" dt="2023-01-06T19:17:45.879" v="907" actId="1076"/>
        <pc:sldMkLst>
          <pc:docMk/>
          <pc:sldMk cId="487592479" sldId="303"/>
        </pc:sldMkLst>
        <pc:spChg chg="mod">
          <ac:chgData name="Chittaranjan Hens" userId="6fc03958433e8a43" providerId="LiveId" clId="{2791953A-569C-4581-A5F2-161E885C8B9E}" dt="2023-01-04T11:38:45.137" v="332" actId="207"/>
          <ac:spMkLst>
            <pc:docMk/>
            <pc:sldMk cId="487592479" sldId="303"/>
            <ac:spMk id="32" creationId="{00000000-0000-0000-0000-000000000000}"/>
          </ac:spMkLst>
        </pc:spChg>
        <pc:spChg chg="mod">
          <ac:chgData name="Chittaranjan Hens" userId="6fc03958433e8a43" providerId="LiveId" clId="{2791953A-569C-4581-A5F2-161E885C8B9E}" dt="2023-01-04T11:38:45.137" v="332" actId="207"/>
          <ac:spMkLst>
            <pc:docMk/>
            <pc:sldMk cId="487592479" sldId="303"/>
            <ac:spMk id="33" creationId="{00000000-0000-0000-0000-000000000000}"/>
          </ac:spMkLst>
        </pc:spChg>
        <pc:spChg chg="mod">
          <ac:chgData name="Chittaranjan Hens" userId="6fc03958433e8a43" providerId="LiveId" clId="{2791953A-569C-4581-A5F2-161E885C8B9E}" dt="2023-01-04T11:38:45.137" v="332" actId="207"/>
          <ac:spMkLst>
            <pc:docMk/>
            <pc:sldMk cId="487592479" sldId="303"/>
            <ac:spMk id="34" creationId="{00000000-0000-0000-0000-000000000000}"/>
          </ac:spMkLst>
        </pc:spChg>
        <pc:spChg chg="mod">
          <ac:chgData name="Chittaranjan Hens" userId="6fc03958433e8a43" providerId="LiveId" clId="{2791953A-569C-4581-A5F2-161E885C8B9E}" dt="2023-01-04T11:38:45.137" v="332" actId="207"/>
          <ac:spMkLst>
            <pc:docMk/>
            <pc:sldMk cId="487592479" sldId="303"/>
            <ac:spMk id="35" creationId="{00000000-0000-0000-0000-000000000000}"/>
          </ac:spMkLst>
        </pc:spChg>
        <pc:spChg chg="mod">
          <ac:chgData name="Chittaranjan Hens" userId="6fc03958433e8a43" providerId="LiveId" clId="{2791953A-569C-4581-A5F2-161E885C8B9E}" dt="2023-01-04T11:38:45.137" v="332" actId="207"/>
          <ac:spMkLst>
            <pc:docMk/>
            <pc:sldMk cId="487592479" sldId="303"/>
            <ac:spMk id="36" creationId="{00000000-0000-0000-0000-000000000000}"/>
          </ac:spMkLst>
        </pc:spChg>
        <pc:spChg chg="mod">
          <ac:chgData name="Chittaranjan Hens" userId="6fc03958433e8a43" providerId="LiveId" clId="{2791953A-569C-4581-A5F2-161E885C8B9E}" dt="2023-01-04T11:38:45.137" v="332" actId="207"/>
          <ac:spMkLst>
            <pc:docMk/>
            <pc:sldMk cId="487592479" sldId="303"/>
            <ac:spMk id="37" creationId="{00000000-0000-0000-0000-000000000000}"/>
          </ac:spMkLst>
        </pc:spChg>
        <pc:spChg chg="mod">
          <ac:chgData name="Chittaranjan Hens" userId="6fc03958433e8a43" providerId="LiveId" clId="{2791953A-569C-4581-A5F2-161E885C8B9E}" dt="2023-01-04T11:38:45.137" v="332" actId="207"/>
          <ac:spMkLst>
            <pc:docMk/>
            <pc:sldMk cId="487592479" sldId="303"/>
            <ac:spMk id="40" creationId="{00000000-0000-0000-0000-000000000000}"/>
          </ac:spMkLst>
        </pc:spChg>
        <pc:spChg chg="mod">
          <ac:chgData name="Chittaranjan Hens" userId="6fc03958433e8a43" providerId="LiveId" clId="{2791953A-569C-4581-A5F2-161E885C8B9E}" dt="2023-01-04T11:38:45.137" v="332" actId="207"/>
          <ac:spMkLst>
            <pc:docMk/>
            <pc:sldMk cId="487592479" sldId="303"/>
            <ac:spMk id="55" creationId="{00000000-0000-0000-0000-000000000000}"/>
          </ac:spMkLst>
        </pc:spChg>
        <pc:spChg chg="mod">
          <ac:chgData name="Chittaranjan Hens" userId="6fc03958433e8a43" providerId="LiveId" clId="{2791953A-569C-4581-A5F2-161E885C8B9E}" dt="2023-01-04T11:38:45.137" v="332" actId="207"/>
          <ac:spMkLst>
            <pc:docMk/>
            <pc:sldMk cId="487592479" sldId="303"/>
            <ac:spMk id="65" creationId="{00000000-0000-0000-0000-000000000000}"/>
          </ac:spMkLst>
        </pc:spChg>
        <pc:spChg chg="mod">
          <ac:chgData name="Chittaranjan Hens" userId="6fc03958433e8a43" providerId="LiveId" clId="{2791953A-569C-4581-A5F2-161E885C8B9E}" dt="2023-01-04T11:39:40.884" v="345" actId="207"/>
          <ac:spMkLst>
            <pc:docMk/>
            <pc:sldMk cId="487592479" sldId="303"/>
            <ac:spMk id="103" creationId="{00000000-0000-0000-0000-000000000000}"/>
          </ac:spMkLst>
        </pc:spChg>
        <pc:grpChg chg="add mod">
          <ac:chgData name="Chittaranjan Hens" userId="6fc03958433e8a43" providerId="LiveId" clId="{2791953A-569C-4581-A5F2-161E885C8B9E}" dt="2023-01-04T11:39:23.625" v="337" actId="14100"/>
          <ac:grpSpMkLst>
            <pc:docMk/>
            <pc:sldMk cId="487592479" sldId="303"/>
            <ac:grpSpMk id="11" creationId="{15B0FF6C-BB88-9D57-E27C-34E5220D494A}"/>
          </ac:grpSpMkLst>
        </pc:grpChg>
        <pc:picChg chg="add mod ord">
          <ac:chgData name="Chittaranjan Hens" userId="6fc03958433e8a43" providerId="LiveId" clId="{2791953A-569C-4581-A5F2-161E885C8B9E}" dt="2023-01-06T19:17:45.879" v="907" actId="1076"/>
          <ac:picMkLst>
            <pc:docMk/>
            <pc:sldMk cId="487592479" sldId="303"/>
            <ac:picMk id="12" creationId="{5D1D07EE-C768-3340-E69B-B7864FE5180A}"/>
          </ac:picMkLst>
        </pc:picChg>
        <pc:picChg chg="mod">
          <ac:chgData name="Chittaranjan Hens" userId="6fc03958433e8a43" providerId="LiveId" clId="{2791953A-569C-4581-A5F2-161E885C8B9E}" dt="2023-01-04T11:39:16.653" v="335" actId="1076"/>
          <ac:picMkLst>
            <pc:docMk/>
            <pc:sldMk cId="487592479" sldId="303"/>
            <ac:picMk id="2054" creationId="{00000000-0000-0000-0000-000000000000}"/>
          </ac:picMkLst>
        </pc:picChg>
        <pc:cxnChg chg="mod">
          <ac:chgData name="Chittaranjan Hens" userId="6fc03958433e8a43" providerId="LiveId" clId="{2791953A-569C-4581-A5F2-161E885C8B9E}" dt="2023-01-06T19:17:33.460" v="906" actId="1076"/>
          <ac:cxnSpMkLst>
            <pc:docMk/>
            <pc:sldMk cId="487592479" sldId="303"/>
            <ac:cxnSpMk id="25" creationId="{00000000-0000-0000-0000-000000000000}"/>
          </ac:cxnSpMkLst>
        </pc:cxnChg>
        <pc:cxnChg chg="mod">
          <ac:chgData name="Chittaranjan Hens" userId="6fc03958433e8a43" providerId="LiveId" clId="{2791953A-569C-4581-A5F2-161E885C8B9E}" dt="2023-01-04T11:38:45.137" v="332" actId="207"/>
          <ac:cxnSpMkLst>
            <pc:docMk/>
            <pc:sldMk cId="487592479" sldId="303"/>
            <ac:cxnSpMk id="26" creationId="{00000000-0000-0000-0000-000000000000}"/>
          </ac:cxnSpMkLst>
        </pc:cxnChg>
        <pc:cxnChg chg="mod">
          <ac:chgData name="Chittaranjan Hens" userId="6fc03958433e8a43" providerId="LiveId" clId="{2791953A-569C-4581-A5F2-161E885C8B9E}" dt="2023-01-06T19:17:33.460" v="906" actId="1076"/>
          <ac:cxnSpMkLst>
            <pc:docMk/>
            <pc:sldMk cId="487592479" sldId="303"/>
            <ac:cxnSpMk id="27" creationId="{00000000-0000-0000-0000-000000000000}"/>
          </ac:cxnSpMkLst>
        </pc:cxnChg>
        <pc:cxnChg chg="mod">
          <ac:chgData name="Chittaranjan Hens" userId="6fc03958433e8a43" providerId="LiveId" clId="{2791953A-569C-4581-A5F2-161E885C8B9E}" dt="2023-01-04T11:38:45.137" v="332" actId="207"/>
          <ac:cxnSpMkLst>
            <pc:docMk/>
            <pc:sldMk cId="487592479" sldId="303"/>
            <ac:cxnSpMk id="28" creationId="{00000000-0000-0000-0000-000000000000}"/>
          </ac:cxnSpMkLst>
        </pc:cxnChg>
        <pc:cxnChg chg="mod">
          <ac:chgData name="Chittaranjan Hens" userId="6fc03958433e8a43" providerId="LiveId" clId="{2791953A-569C-4581-A5F2-161E885C8B9E}" dt="2023-01-04T11:38:45.137" v="332" actId="207"/>
          <ac:cxnSpMkLst>
            <pc:docMk/>
            <pc:sldMk cId="487592479" sldId="303"/>
            <ac:cxnSpMk id="29" creationId="{00000000-0000-0000-0000-000000000000}"/>
          </ac:cxnSpMkLst>
        </pc:cxnChg>
        <pc:cxnChg chg="mod">
          <ac:chgData name="Chittaranjan Hens" userId="6fc03958433e8a43" providerId="LiveId" clId="{2791953A-569C-4581-A5F2-161E885C8B9E}" dt="2023-01-04T11:38:45.137" v="332" actId="207"/>
          <ac:cxnSpMkLst>
            <pc:docMk/>
            <pc:sldMk cId="487592479" sldId="303"/>
            <ac:cxnSpMk id="30" creationId="{00000000-0000-0000-0000-000000000000}"/>
          </ac:cxnSpMkLst>
        </pc:cxnChg>
        <pc:cxnChg chg="mod">
          <ac:chgData name="Chittaranjan Hens" userId="6fc03958433e8a43" providerId="LiveId" clId="{2791953A-569C-4581-A5F2-161E885C8B9E}" dt="2023-01-04T11:38:45.137" v="332" actId="207"/>
          <ac:cxnSpMkLst>
            <pc:docMk/>
            <pc:sldMk cId="487592479" sldId="303"/>
            <ac:cxnSpMk id="41" creationId="{00000000-0000-0000-0000-000000000000}"/>
          </ac:cxnSpMkLst>
        </pc:cxnChg>
        <pc:cxnChg chg="mod">
          <ac:chgData name="Chittaranjan Hens" userId="6fc03958433e8a43" providerId="LiveId" clId="{2791953A-569C-4581-A5F2-161E885C8B9E}" dt="2023-01-04T11:38:45.137" v="332" actId="207"/>
          <ac:cxnSpMkLst>
            <pc:docMk/>
            <pc:sldMk cId="487592479" sldId="303"/>
            <ac:cxnSpMk id="56" creationId="{00000000-0000-0000-0000-000000000000}"/>
          </ac:cxnSpMkLst>
        </pc:cxnChg>
        <pc:cxnChg chg="mod">
          <ac:chgData name="Chittaranjan Hens" userId="6fc03958433e8a43" providerId="LiveId" clId="{2791953A-569C-4581-A5F2-161E885C8B9E}" dt="2023-01-04T11:38:45.137" v="332" actId="207"/>
          <ac:cxnSpMkLst>
            <pc:docMk/>
            <pc:sldMk cId="487592479" sldId="303"/>
            <ac:cxnSpMk id="66" creationId="{00000000-0000-0000-0000-000000000000}"/>
          </ac:cxnSpMkLst>
        </pc:cxnChg>
        <pc:cxnChg chg="mod">
          <ac:chgData name="Chittaranjan Hens" userId="6fc03958433e8a43" providerId="LiveId" clId="{2791953A-569C-4581-A5F2-161E885C8B9E}" dt="2023-01-04T11:38:45.137" v="332" actId="207"/>
          <ac:cxnSpMkLst>
            <pc:docMk/>
            <pc:sldMk cId="487592479" sldId="303"/>
            <ac:cxnSpMk id="67" creationId="{00000000-0000-0000-0000-000000000000}"/>
          </ac:cxnSpMkLst>
        </pc:cxnChg>
        <pc:cxnChg chg="mod">
          <ac:chgData name="Chittaranjan Hens" userId="6fc03958433e8a43" providerId="LiveId" clId="{2791953A-569C-4581-A5F2-161E885C8B9E}" dt="2023-01-04T11:38:45.137" v="332" actId="207"/>
          <ac:cxnSpMkLst>
            <pc:docMk/>
            <pc:sldMk cId="487592479" sldId="303"/>
            <ac:cxnSpMk id="72" creationId="{00000000-0000-0000-0000-000000000000}"/>
          </ac:cxnSpMkLst>
        </pc:cxnChg>
        <pc:cxnChg chg="mod">
          <ac:chgData name="Chittaranjan Hens" userId="6fc03958433e8a43" providerId="LiveId" clId="{2791953A-569C-4581-A5F2-161E885C8B9E}" dt="2023-01-04T11:38:45.137" v="332" actId="207"/>
          <ac:cxnSpMkLst>
            <pc:docMk/>
            <pc:sldMk cId="487592479" sldId="303"/>
            <ac:cxnSpMk id="73" creationId="{00000000-0000-0000-0000-000000000000}"/>
          </ac:cxnSpMkLst>
        </pc:cxnChg>
      </pc:sldChg>
      <pc:sldChg chg="del">
        <pc:chgData name="Chittaranjan Hens" userId="6fc03958433e8a43" providerId="LiveId" clId="{2791953A-569C-4581-A5F2-161E885C8B9E}" dt="2023-01-04T11:39:53.576" v="346" actId="47"/>
        <pc:sldMkLst>
          <pc:docMk/>
          <pc:sldMk cId="1857979792" sldId="304"/>
        </pc:sldMkLst>
      </pc:sldChg>
      <pc:sldChg chg="addSp delSp modSp add mod">
        <pc:chgData name="Chittaranjan Hens" userId="6fc03958433e8a43" providerId="LiveId" clId="{2791953A-569C-4581-A5F2-161E885C8B9E}" dt="2023-01-04T11:32:51.513" v="239" actId="167"/>
        <pc:sldMkLst>
          <pc:docMk/>
          <pc:sldMk cId="1215094286" sldId="305"/>
        </pc:sldMkLst>
        <pc:picChg chg="del">
          <ac:chgData name="Chittaranjan Hens" userId="6fc03958433e8a43" providerId="LiveId" clId="{2791953A-569C-4581-A5F2-161E885C8B9E}" dt="2023-01-04T11:32:48.247" v="237" actId="478"/>
          <ac:picMkLst>
            <pc:docMk/>
            <pc:sldMk cId="1215094286" sldId="305"/>
            <ac:picMk id="2" creationId="{91363193-2895-5228-158E-D37DE1E822F1}"/>
          </ac:picMkLst>
        </pc:picChg>
        <pc:picChg chg="add mod">
          <ac:chgData name="Chittaranjan Hens" userId="6fc03958433e8a43" providerId="LiveId" clId="{2791953A-569C-4581-A5F2-161E885C8B9E}" dt="2023-01-04T11:30:42.659" v="200" actId="1076"/>
          <ac:picMkLst>
            <pc:docMk/>
            <pc:sldMk cId="1215094286" sldId="305"/>
            <ac:picMk id="4" creationId="{591ADEB6-7708-3AF7-6E77-A3D734FDC114}"/>
          </ac:picMkLst>
        </pc:picChg>
        <pc:picChg chg="add mod ord">
          <ac:chgData name="Chittaranjan Hens" userId="6fc03958433e8a43" providerId="LiveId" clId="{2791953A-569C-4581-A5F2-161E885C8B9E}" dt="2023-01-04T11:32:51.513" v="239" actId="167"/>
          <ac:picMkLst>
            <pc:docMk/>
            <pc:sldMk cId="1215094286" sldId="305"/>
            <ac:picMk id="5" creationId="{992A4840-3449-8503-B633-CFB1BD594371}"/>
          </ac:picMkLst>
        </pc:picChg>
        <pc:picChg chg="del mod">
          <ac:chgData name="Chittaranjan Hens" userId="6fc03958433e8a43" providerId="LiveId" clId="{2791953A-569C-4581-A5F2-161E885C8B9E}" dt="2023-01-04T11:30:39.690" v="198" actId="478"/>
          <ac:picMkLst>
            <pc:docMk/>
            <pc:sldMk cId="1215094286" sldId="305"/>
            <ac:picMk id="9" creationId="{00000000-0000-0000-0000-000000000000}"/>
          </ac:picMkLst>
        </pc:picChg>
      </pc:sldChg>
      <pc:sldChg chg="delSp add del mod">
        <pc:chgData name="Chittaranjan Hens" userId="6fc03958433e8a43" providerId="LiveId" clId="{2791953A-569C-4581-A5F2-161E885C8B9E}" dt="2023-01-04T11:54:13.314" v="502" actId="47"/>
        <pc:sldMkLst>
          <pc:docMk/>
          <pc:sldMk cId="2255428759" sldId="306"/>
        </pc:sldMkLst>
        <pc:spChg chg="del">
          <ac:chgData name="Chittaranjan Hens" userId="6fc03958433e8a43" providerId="LiveId" clId="{2791953A-569C-4581-A5F2-161E885C8B9E}" dt="2023-01-04T11:54:10.977" v="501" actId="478"/>
          <ac:spMkLst>
            <pc:docMk/>
            <pc:sldMk cId="2255428759" sldId="306"/>
            <ac:spMk id="7" creationId="{00000000-0000-0000-0000-000000000000}"/>
          </ac:spMkLst>
        </pc:spChg>
      </pc:sldChg>
      <pc:sldChg chg="addSp delSp modSp add del mod ord">
        <pc:chgData name="Chittaranjan Hens" userId="6fc03958433e8a43" providerId="LiveId" clId="{2791953A-569C-4581-A5F2-161E885C8B9E}" dt="2023-01-04T11:50:21.117" v="480" actId="47"/>
        <pc:sldMkLst>
          <pc:docMk/>
          <pc:sldMk cId="1289911896" sldId="307"/>
        </pc:sldMkLst>
        <pc:spChg chg="mod">
          <ac:chgData name="Chittaranjan Hens" userId="6fc03958433e8a43" providerId="LiveId" clId="{2791953A-569C-4581-A5F2-161E885C8B9E}" dt="2023-01-04T11:49:13.007" v="467" actId="20577"/>
          <ac:spMkLst>
            <pc:docMk/>
            <pc:sldMk cId="1289911896" sldId="307"/>
            <ac:spMk id="7" creationId="{00000000-0000-0000-0000-000000000000}"/>
          </ac:spMkLst>
        </pc:spChg>
        <pc:spChg chg="add del">
          <ac:chgData name="Chittaranjan Hens" userId="6fc03958433e8a43" providerId="LiveId" clId="{2791953A-569C-4581-A5F2-161E885C8B9E}" dt="2023-01-04T11:45:33.796" v="430" actId="22"/>
          <ac:spMkLst>
            <pc:docMk/>
            <pc:sldMk cId="1289911896" sldId="307"/>
            <ac:spMk id="9" creationId="{B9EF2447-F849-0421-C7C6-E7E635C35219}"/>
          </ac:spMkLst>
        </pc:spChg>
        <pc:spChg chg="add mod">
          <ac:chgData name="Chittaranjan Hens" userId="6fc03958433e8a43" providerId="LiveId" clId="{2791953A-569C-4581-A5F2-161E885C8B9E}" dt="2023-01-04T11:49:19.010" v="468" actId="20577"/>
          <ac:spMkLst>
            <pc:docMk/>
            <pc:sldMk cId="1289911896" sldId="307"/>
            <ac:spMk id="12" creationId="{4C653E79-0A46-588F-60E6-A350327114CC}"/>
          </ac:spMkLst>
        </pc:spChg>
        <pc:grpChg chg="mod">
          <ac:chgData name="Chittaranjan Hens" userId="6fc03958433e8a43" providerId="LiveId" clId="{2791953A-569C-4581-A5F2-161E885C8B9E}" dt="2023-01-04T11:48:45.409" v="465"/>
          <ac:grpSpMkLst>
            <pc:docMk/>
            <pc:sldMk cId="1289911896" sldId="307"/>
            <ac:grpSpMk id="16" creationId="{E52DB92F-10F9-D9F8-3695-1E1A99E0AB66}"/>
          </ac:grpSpMkLst>
        </pc:grpChg>
        <pc:picChg chg="mod">
          <ac:chgData name="Chittaranjan Hens" userId="6fc03958433e8a43" providerId="LiveId" clId="{2791953A-569C-4581-A5F2-161E885C8B9E}" dt="2023-01-04T11:46:05.645" v="444" actId="1076"/>
          <ac:picMkLst>
            <pc:docMk/>
            <pc:sldMk cId="1289911896" sldId="307"/>
            <ac:picMk id="3" creationId="{9645F0C6-7614-4E94-CA73-EA70AF900FC6}"/>
          </ac:picMkLst>
        </pc:picChg>
        <pc:picChg chg="add mod">
          <ac:chgData name="Chittaranjan Hens" userId="6fc03958433e8a43" providerId="LiveId" clId="{2791953A-569C-4581-A5F2-161E885C8B9E}" dt="2023-01-04T11:45:23.062" v="428" actId="1076"/>
          <ac:picMkLst>
            <pc:docMk/>
            <pc:sldMk cId="1289911896" sldId="307"/>
            <ac:picMk id="5" creationId="{71171681-20A5-D7EB-CA30-71ADFCE220F6}"/>
          </ac:picMkLst>
        </pc:picChg>
        <pc:inkChg chg="add del">
          <ac:chgData name="Chittaranjan Hens" userId="6fc03958433e8a43" providerId="LiveId" clId="{2791953A-569C-4581-A5F2-161E885C8B9E}" dt="2023-01-04T11:47:05.126" v="449" actId="9405"/>
          <ac:inkMkLst>
            <pc:docMk/>
            <pc:sldMk cId="1289911896" sldId="307"/>
            <ac:inkMk id="13" creationId="{A3A0BFEC-928A-6B5F-0697-5D9134C7794D}"/>
          </ac:inkMkLst>
        </pc:inkChg>
        <pc:inkChg chg="add mod">
          <ac:chgData name="Chittaranjan Hens" userId="6fc03958433e8a43" providerId="LiveId" clId="{2791953A-569C-4581-A5F2-161E885C8B9E}" dt="2023-01-04T11:48:45.409" v="465"/>
          <ac:inkMkLst>
            <pc:docMk/>
            <pc:sldMk cId="1289911896" sldId="307"/>
            <ac:inkMk id="14" creationId="{D6064D8D-1E98-7D9B-3846-6E6FA63CF31C}"/>
          </ac:inkMkLst>
        </pc:inkChg>
        <pc:inkChg chg="add del mod">
          <ac:chgData name="Chittaranjan Hens" userId="6fc03958433e8a43" providerId="LiveId" clId="{2791953A-569C-4581-A5F2-161E885C8B9E}" dt="2023-01-04T11:48:45.409" v="465"/>
          <ac:inkMkLst>
            <pc:docMk/>
            <pc:sldMk cId="1289911896" sldId="307"/>
            <ac:inkMk id="15" creationId="{F975D7D0-5FDB-FD79-E6BC-CA56A70C587B}"/>
          </ac:inkMkLst>
        </pc:inkChg>
        <pc:inkChg chg="add del">
          <ac:chgData name="Chittaranjan Hens" userId="6fc03958433e8a43" providerId="LiveId" clId="{2791953A-569C-4581-A5F2-161E885C8B9E}" dt="2023-01-04T11:48:44.927" v="463" actId="9405"/>
          <ac:inkMkLst>
            <pc:docMk/>
            <pc:sldMk cId="1289911896" sldId="307"/>
            <ac:inkMk id="17" creationId="{83EA0B84-5625-1A64-2DF9-F58702FFE016}"/>
          </ac:inkMkLst>
        </pc:inkChg>
      </pc:sldChg>
      <pc:sldChg chg="addSp delSp modSp add mod">
        <pc:chgData name="Chittaranjan Hens" userId="6fc03958433e8a43" providerId="LiveId" clId="{2791953A-569C-4581-A5F2-161E885C8B9E}" dt="2023-01-06T19:16:16.342" v="905" actId="1035"/>
        <pc:sldMkLst>
          <pc:docMk/>
          <pc:sldMk cId="1774685152" sldId="308"/>
        </pc:sldMkLst>
        <pc:spChg chg="mod">
          <ac:chgData name="Chittaranjan Hens" userId="6fc03958433e8a43" providerId="LiveId" clId="{2791953A-569C-4581-A5F2-161E885C8B9E}" dt="2023-01-04T11:47:13.484" v="452" actId="6549"/>
          <ac:spMkLst>
            <pc:docMk/>
            <pc:sldMk cId="1774685152" sldId="308"/>
            <ac:spMk id="7" creationId="{00000000-0000-0000-0000-000000000000}"/>
          </ac:spMkLst>
        </pc:spChg>
        <pc:spChg chg="mod">
          <ac:chgData name="Chittaranjan Hens" userId="6fc03958433e8a43" providerId="LiveId" clId="{2791953A-569C-4581-A5F2-161E885C8B9E}" dt="2023-01-06T19:16:16.342" v="905" actId="1035"/>
          <ac:spMkLst>
            <pc:docMk/>
            <pc:sldMk cId="1774685152" sldId="308"/>
            <ac:spMk id="12" creationId="{4C653E79-0A46-588F-60E6-A350327114CC}"/>
          </ac:spMkLst>
        </pc:spChg>
        <pc:picChg chg="mod">
          <ac:chgData name="Chittaranjan Hens" userId="6fc03958433e8a43" providerId="LiveId" clId="{2791953A-569C-4581-A5F2-161E885C8B9E}" dt="2023-01-06T19:16:08.888" v="900" actId="1035"/>
          <ac:picMkLst>
            <pc:docMk/>
            <pc:sldMk cId="1774685152" sldId="308"/>
            <ac:picMk id="5" creationId="{71171681-20A5-D7EB-CA30-71ADFCE220F6}"/>
          </ac:picMkLst>
        </pc:picChg>
        <pc:inkChg chg="add del">
          <ac:chgData name="Chittaranjan Hens" userId="6fc03958433e8a43" providerId="LiveId" clId="{2791953A-569C-4581-A5F2-161E885C8B9E}" dt="2023-01-04T11:47:39.317" v="454" actId="9405"/>
          <ac:inkMkLst>
            <pc:docMk/>
            <pc:sldMk cId="1774685152" sldId="308"/>
            <ac:inkMk id="8" creationId="{F50288C0-EA66-1095-9902-EA055151469B}"/>
          </ac:inkMkLst>
        </pc:inkChg>
      </pc:sldChg>
      <pc:sldChg chg="add del">
        <pc:chgData name="Chittaranjan Hens" userId="6fc03958433e8a43" providerId="LiveId" clId="{2791953A-569C-4581-A5F2-161E885C8B9E}" dt="2023-01-04T11:47:06.090" v="451"/>
        <pc:sldMkLst>
          <pc:docMk/>
          <pc:sldMk cId="201687505" sldId="309"/>
        </pc:sldMkLst>
      </pc:sldChg>
      <pc:sldChg chg="modSp add mod">
        <pc:chgData name="Chittaranjan Hens" userId="6fc03958433e8a43" providerId="LiveId" clId="{2791953A-569C-4581-A5F2-161E885C8B9E}" dt="2023-01-04T12:01:43.244" v="549" actId="255"/>
        <pc:sldMkLst>
          <pc:docMk/>
          <pc:sldMk cId="2842745309" sldId="309"/>
        </pc:sldMkLst>
        <pc:spChg chg="mod">
          <ac:chgData name="Chittaranjan Hens" userId="6fc03958433e8a43" providerId="LiveId" clId="{2791953A-569C-4581-A5F2-161E885C8B9E}" dt="2023-01-04T11:51:28.553" v="483" actId="20577"/>
          <ac:spMkLst>
            <pc:docMk/>
            <pc:sldMk cId="2842745309" sldId="309"/>
            <ac:spMk id="7" creationId="{00000000-0000-0000-0000-000000000000}"/>
          </ac:spMkLst>
        </pc:spChg>
        <pc:spChg chg="mod">
          <ac:chgData name="Chittaranjan Hens" userId="6fc03958433e8a43" providerId="LiveId" clId="{2791953A-569C-4581-A5F2-161E885C8B9E}" dt="2023-01-04T12:01:43.244" v="549" actId="255"/>
          <ac:spMkLst>
            <pc:docMk/>
            <pc:sldMk cId="2842745309" sldId="309"/>
            <ac:spMk id="12" creationId="{4C653E79-0A46-588F-60E6-A350327114CC}"/>
          </ac:spMkLst>
        </pc:spChg>
      </pc:sldChg>
      <pc:sldChg chg="modSp add mod">
        <pc:chgData name="Chittaranjan Hens" userId="6fc03958433e8a43" providerId="LiveId" clId="{2791953A-569C-4581-A5F2-161E885C8B9E}" dt="2023-01-06T19:13:55.313" v="889" actId="114"/>
        <pc:sldMkLst>
          <pc:docMk/>
          <pc:sldMk cId="3511049692" sldId="310"/>
        </pc:sldMkLst>
        <pc:spChg chg="mod">
          <ac:chgData name="Chittaranjan Hens" userId="6fc03958433e8a43" providerId="LiveId" clId="{2791953A-569C-4581-A5F2-161E885C8B9E}" dt="2023-01-04T11:53:15.796" v="500" actId="20577"/>
          <ac:spMkLst>
            <pc:docMk/>
            <pc:sldMk cId="3511049692" sldId="310"/>
            <ac:spMk id="7" creationId="{00000000-0000-0000-0000-000000000000}"/>
          </ac:spMkLst>
        </pc:spChg>
        <pc:spChg chg="mod">
          <ac:chgData name="Chittaranjan Hens" userId="6fc03958433e8a43" providerId="LiveId" clId="{2791953A-569C-4581-A5F2-161E885C8B9E}" dt="2023-01-06T19:13:55.313" v="889" actId="114"/>
          <ac:spMkLst>
            <pc:docMk/>
            <pc:sldMk cId="3511049692" sldId="310"/>
            <ac:spMk id="12" creationId="{4C653E79-0A46-588F-60E6-A350327114CC}"/>
          </ac:spMkLst>
        </pc:spChg>
      </pc:sldChg>
      <pc:sldChg chg="addSp modSp add mod">
        <pc:chgData name="Chittaranjan Hens" userId="6fc03958433e8a43" providerId="LiveId" clId="{2791953A-569C-4581-A5F2-161E885C8B9E}" dt="2023-01-04T12:07:07.274" v="642" actId="1076"/>
        <pc:sldMkLst>
          <pc:docMk/>
          <pc:sldMk cId="2467800466" sldId="311"/>
        </pc:sldMkLst>
        <pc:spChg chg="mod">
          <ac:chgData name="Chittaranjan Hens" userId="6fc03958433e8a43" providerId="LiveId" clId="{2791953A-569C-4581-A5F2-161E885C8B9E}" dt="2023-01-04T12:07:01.650" v="641" actId="207"/>
          <ac:spMkLst>
            <pc:docMk/>
            <pc:sldMk cId="2467800466" sldId="311"/>
            <ac:spMk id="3" creationId="{00000000-0000-0000-0000-000000000000}"/>
          </ac:spMkLst>
        </pc:spChg>
        <pc:spChg chg="add mod">
          <ac:chgData name="Chittaranjan Hens" userId="6fc03958433e8a43" providerId="LiveId" clId="{2791953A-569C-4581-A5F2-161E885C8B9E}" dt="2023-01-04T12:07:07.274" v="642" actId="1076"/>
          <ac:spMkLst>
            <pc:docMk/>
            <pc:sldMk cId="2467800466" sldId="311"/>
            <ac:spMk id="5" creationId="{87477302-CE83-B596-BA3E-0DBB70B95405}"/>
          </ac:spMkLst>
        </pc:spChg>
        <pc:picChg chg="add mod ord">
          <ac:chgData name="Chittaranjan Hens" userId="6fc03958433e8a43" providerId="LiveId" clId="{2791953A-569C-4581-A5F2-161E885C8B9E}" dt="2023-01-04T12:06:57.991" v="640" actId="167"/>
          <ac:picMkLst>
            <pc:docMk/>
            <pc:sldMk cId="2467800466" sldId="311"/>
            <ac:picMk id="8" creationId="{F87D5EDA-44E2-70D2-8BA2-F104E3ACC849}"/>
          </ac:picMkLst>
        </pc:picChg>
      </pc:sldChg>
      <pc:sldChg chg="modSp add">
        <pc:chgData name="Chittaranjan Hens" userId="6fc03958433e8a43" providerId="LiveId" clId="{2791953A-569C-4581-A5F2-161E885C8B9E}" dt="2023-01-06T11:42:11.178" v="854"/>
        <pc:sldMkLst>
          <pc:docMk/>
          <pc:sldMk cId="2834121229" sldId="312"/>
        </pc:sldMkLst>
        <pc:picChg chg="mod">
          <ac:chgData name="Chittaranjan Hens" userId="6fc03958433e8a43" providerId="LiveId" clId="{2791953A-569C-4581-A5F2-161E885C8B9E}" dt="2023-01-06T11:42:11.178" v="854"/>
          <ac:picMkLst>
            <pc:docMk/>
            <pc:sldMk cId="2834121229" sldId="312"/>
            <ac:picMk id="13316" creationId="{00000000-0000-0000-0000-000000000000}"/>
          </ac:picMkLst>
        </pc:picChg>
      </pc:sldChg>
      <pc:sldChg chg="addSp delSp modSp add mod">
        <pc:chgData name="Chittaranjan Hens" userId="6fc03958433e8a43" providerId="LiveId" clId="{2791953A-569C-4581-A5F2-161E885C8B9E}" dt="2023-01-06T11:52:48.028" v="885" actId="207"/>
        <pc:sldMkLst>
          <pc:docMk/>
          <pc:sldMk cId="424708431" sldId="313"/>
        </pc:sldMkLst>
        <pc:spChg chg="del">
          <ac:chgData name="Chittaranjan Hens" userId="6fc03958433e8a43" providerId="LiveId" clId="{2791953A-569C-4581-A5F2-161E885C8B9E}" dt="2023-01-06T11:49:25.652" v="861" actId="478"/>
          <ac:spMkLst>
            <pc:docMk/>
            <pc:sldMk cId="424708431" sldId="313"/>
            <ac:spMk id="3" creationId="{00000000-0000-0000-0000-000000000000}"/>
          </ac:spMkLst>
        </pc:spChg>
        <pc:spChg chg="add mod">
          <ac:chgData name="Chittaranjan Hens" userId="6fc03958433e8a43" providerId="LiveId" clId="{2791953A-569C-4581-A5F2-161E885C8B9E}" dt="2023-01-06T11:49:25.652" v="861" actId="478"/>
          <ac:spMkLst>
            <pc:docMk/>
            <pc:sldMk cId="424708431" sldId="313"/>
            <ac:spMk id="7" creationId="{F992FD75-4A1A-9089-1D96-9453C1C417E8}"/>
          </ac:spMkLst>
        </pc:spChg>
        <pc:spChg chg="mod">
          <ac:chgData name="Chittaranjan Hens" userId="6fc03958433e8a43" providerId="LiveId" clId="{2791953A-569C-4581-A5F2-161E885C8B9E}" dt="2023-01-06T11:50:16.988" v="871"/>
          <ac:spMkLst>
            <pc:docMk/>
            <pc:sldMk cId="424708431" sldId="313"/>
            <ac:spMk id="10" creationId="{772BAA8A-61FB-90E5-5738-3E98301E6A4E}"/>
          </ac:spMkLst>
        </pc:spChg>
        <pc:spChg chg="mod">
          <ac:chgData name="Chittaranjan Hens" userId="6fc03958433e8a43" providerId="LiveId" clId="{2791953A-569C-4581-A5F2-161E885C8B9E}" dt="2023-01-06T11:50:16.988" v="871"/>
          <ac:spMkLst>
            <pc:docMk/>
            <pc:sldMk cId="424708431" sldId="313"/>
            <ac:spMk id="11" creationId="{7666768E-91FD-DD2A-B8C0-195E65C7D7D1}"/>
          </ac:spMkLst>
        </pc:spChg>
        <pc:spChg chg="mod">
          <ac:chgData name="Chittaranjan Hens" userId="6fc03958433e8a43" providerId="LiveId" clId="{2791953A-569C-4581-A5F2-161E885C8B9E}" dt="2023-01-06T11:50:16.988" v="871"/>
          <ac:spMkLst>
            <pc:docMk/>
            <pc:sldMk cId="424708431" sldId="313"/>
            <ac:spMk id="14" creationId="{57C5794C-DD6B-8BD4-5F62-9761EF501346}"/>
          </ac:spMkLst>
        </pc:spChg>
        <pc:spChg chg="mod">
          <ac:chgData name="Chittaranjan Hens" userId="6fc03958433e8a43" providerId="LiveId" clId="{2791953A-569C-4581-A5F2-161E885C8B9E}" dt="2023-01-06T11:50:16.988" v="871"/>
          <ac:spMkLst>
            <pc:docMk/>
            <pc:sldMk cId="424708431" sldId="313"/>
            <ac:spMk id="15" creationId="{50B0F139-A0B5-67F3-D74D-8926B4C5D47D}"/>
          </ac:spMkLst>
        </pc:spChg>
        <pc:spChg chg="mod">
          <ac:chgData name="Chittaranjan Hens" userId="6fc03958433e8a43" providerId="LiveId" clId="{2791953A-569C-4581-A5F2-161E885C8B9E}" dt="2023-01-06T11:50:16.988" v="871"/>
          <ac:spMkLst>
            <pc:docMk/>
            <pc:sldMk cId="424708431" sldId="313"/>
            <ac:spMk id="16" creationId="{CAA2E0FA-EC03-0195-D300-92E5103928A4}"/>
          </ac:spMkLst>
        </pc:spChg>
        <pc:spChg chg="mod">
          <ac:chgData name="Chittaranjan Hens" userId="6fc03958433e8a43" providerId="LiveId" clId="{2791953A-569C-4581-A5F2-161E885C8B9E}" dt="2023-01-06T11:50:16.988" v="871"/>
          <ac:spMkLst>
            <pc:docMk/>
            <pc:sldMk cId="424708431" sldId="313"/>
            <ac:spMk id="17" creationId="{A1488194-1515-EC13-2C96-4D17DD12DEB5}"/>
          </ac:spMkLst>
        </pc:spChg>
        <pc:spChg chg="mod">
          <ac:chgData name="Chittaranjan Hens" userId="6fc03958433e8a43" providerId="LiveId" clId="{2791953A-569C-4581-A5F2-161E885C8B9E}" dt="2023-01-06T11:50:16.988" v="871"/>
          <ac:spMkLst>
            <pc:docMk/>
            <pc:sldMk cId="424708431" sldId="313"/>
            <ac:spMk id="20" creationId="{7693858C-9A9C-215A-9C69-869B88F8C543}"/>
          </ac:spMkLst>
        </pc:spChg>
        <pc:spChg chg="mod">
          <ac:chgData name="Chittaranjan Hens" userId="6fc03958433e8a43" providerId="LiveId" clId="{2791953A-569C-4581-A5F2-161E885C8B9E}" dt="2023-01-06T11:50:16.988" v="871"/>
          <ac:spMkLst>
            <pc:docMk/>
            <pc:sldMk cId="424708431" sldId="313"/>
            <ac:spMk id="24" creationId="{E833B567-DE04-74D7-ED09-30D9B43A45E9}"/>
          </ac:spMkLst>
        </pc:spChg>
        <pc:spChg chg="mod">
          <ac:chgData name="Chittaranjan Hens" userId="6fc03958433e8a43" providerId="LiveId" clId="{2791953A-569C-4581-A5F2-161E885C8B9E}" dt="2023-01-06T11:50:16.988" v="871"/>
          <ac:spMkLst>
            <pc:docMk/>
            <pc:sldMk cId="424708431" sldId="313"/>
            <ac:spMk id="25" creationId="{651D1BBE-00A7-8630-5869-29966D868ABC}"/>
          </ac:spMkLst>
        </pc:spChg>
        <pc:spChg chg="mod">
          <ac:chgData name="Chittaranjan Hens" userId="6fc03958433e8a43" providerId="LiveId" clId="{2791953A-569C-4581-A5F2-161E885C8B9E}" dt="2023-01-06T11:50:16.988" v="871"/>
          <ac:spMkLst>
            <pc:docMk/>
            <pc:sldMk cId="424708431" sldId="313"/>
            <ac:spMk id="28" creationId="{5FAC80C5-BB00-BC05-AA7F-54758114ED8E}"/>
          </ac:spMkLst>
        </pc:spChg>
        <pc:spChg chg="mod">
          <ac:chgData name="Chittaranjan Hens" userId="6fc03958433e8a43" providerId="LiveId" clId="{2791953A-569C-4581-A5F2-161E885C8B9E}" dt="2023-01-06T11:50:16.988" v="871"/>
          <ac:spMkLst>
            <pc:docMk/>
            <pc:sldMk cId="424708431" sldId="313"/>
            <ac:spMk id="29" creationId="{0D9066B3-B60E-1F14-E7C9-FCB4B2FCA8B2}"/>
          </ac:spMkLst>
        </pc:spChg>
        <pc:spChg chg="mod">
          <ac:chgData name="Chittaranjan Hens" userId="6fc03958433e8a43" providerId="LiveId" clId="{2791953A-569C-4581-A5F2-161E885C8B9E}" dt="2023-01-06T11:50:16.988" v="871"/>
          <ac:spMkLst>
            <pc:docMk/>
            <pc:sldMk cId="424708431" sldId="313"/>
            <ac:spMk id="30" creationId="{7CA813C0-2C3E-B831-EC4C-FD2C14412ED6}"/>
          </ac:spMkLst>
        </pc:spChg>
        <pc:spChg chg="mod">
          <ac:chgData name="Chittaranjan Hens" userId="6fc03958433e8a43" providerId="LiveId" clId="{2791953A-569C-4581-A5F2-161E885C8B9E}" dt="2023-01-06T11:50:16.988" v="871"/>
          <ac:spMkLst>
            <pc:docMk/>
            <pc:sldMk cId="424708431" sldId="313"/>
            <ac:spMk id="31" creationId="{759A1819-4B28-3F7E-509F-311E12F36D57}"/>
          </ac:spMkLst>
        </pc:spChg>
        <pc:spChg chg="mod">
          <ac:chgData name="Chittaranjan Hens" userId="6fc03958433e8a43" providerId="LiveId" clId="{2791953A-569C-4581-A5F2-161E885C8B9E}" dt="2023-01-06T11:50:16.988" v="871"/>
          <ac:spMkLst>
            <pc:docMk/>
            <pc:sldMk cId="424708431" sldId="313"/>
            <ac:spMk id="34" creationId="{03C1EEDC-C02B-392D-19AE-2723CCC0ED62}"/>
          </ac:spMkLst>
        </pc:spChg>
        <pc:spChg chg="add mod">
          <ac:chgData name="Chittaranjan Hens" userId="6fc03958433e8a43" providerId="LiveId" clId="{2791953A-569C-4581-A5F2-161E885C8B9E}" dt="2023-01-06T11:52:44.210" v="884" actId="207"/>
          <ac:spMkLst>
            <pc:docMk/>
            <pc:sldMk cId="424708431" sldId="313"/>
            <ac:spMk id="36" creationId="{27FBBAD5-756F-AE35-1D94-01B688748091}"/>
          </ac:spMkLst>
        </pc:spChg>
        <pc:spChg chg="add mod">
          <ac:chgData name="Chittaranjan Hens" userId="6fc03958433e8a43" providerId="LiveId" clId="{2791953A-569C-4581-A5F2-161E885C8B9E}" dt="2023-01-06T11:52:38.177" v="883" actId="207"/>
          <ac:spMkLst>
            <pc:docMk/>
            <pc:sldMk cId="424708431" sldId="313"/>
            <ac:spMk id="37" creationId="{DDC1E9A8-B6D7-A50A-A453-12C81B90679C}"/>
          </ac:spMkLst>
        </pc:spChg>
        <pc:spChg chg="add mod">
          <ac:chgData name="Chittaranjan Hens" userId="6fc03958433e8a43" providerId="LiveId" clId="{2791953A-569C-4581-A5F2-161E885C8B9E}" dt="2023-01-06T11:52:48.028" v="885" actId="207"/>
          <ac:spMkLst>
            <pc:docMk/>
            <pc:sldMk cId="424708431" sldId="313"/>
            <ac:spMk id="38" creationId="{0CF1EEFA-7248-B2CE-D2B0-C167A94ACCF6}"/>
          </ac:spMkLst>
        </pc:spChg>
        <pc:spChg chg="add mod">
          <ac:chgData name="Chittaranjan Hens" userId="6fc03958433e8a43" providerId="LiveId" clId="{2791953A-569C-4581-A5F2-161E885C8B9E}" dt="2023-01-06T11:52:48.028" v="885" actId="207"/>
          <ac:spMkLst>
            <pc:docMk/>
            <pc:sldMk cId="424708431" sldId="313"/>
            <ac:spMk id="39" creationId="{2F177D6F-933F-FBA8-A1AC-B8905F41CD5B}"/>
          </ac:spMkLst>
        </pc:spChg>
        <pc:spChg chg="add mod">
          <ac:chgData name="Chittaranjan Hens" userId="6fc03958433e8a43" providerId="LiveId" clId="{2791953A-569C-4581-A5F2-161E885C8B9E}" dt="2023-01-06T11:50:16.988" v="871"/>
          <ac:spMkLst>
            <pc:docMk/>
            <pc:sldMk cId="424708431" sldId="313"/>
            <ac:spMk id="40" creationId="{D4F4C210-AB9B-D9E6-24BE-FEE017039247}"/>
          </ac:spMkLst>
        </pc:spChg>
        <pc:grpChg chg="add mod">
          <ac:chgData name="Chittaranjan Hens" userId="6fc03958433e8a43" providerId="LiveId" clId="{2791953A-569C-4581-A5F2-161E885C8B9E}" dt="2023-01-06T11:50:16.988" v="871"/>
          <ac:grpSpMkLst>
            <pc:docMk/>
            <pc:sldMk cId="424708431" sldId="313"/>
            <ac:grpSpMk id="8" creationId="{F0DAABB3-9089-6F1E-1A53-3953CAC52752}"/>
          </ac:grpSpMkLst>
        </pc:grpChg>
        <pc:grpChg chg="mod">
          <ac:chgData name="Chittaranjan Hens" userId="6fc03958433e8a43" providerId="LiveId" clId="{2791953A-569C-4581-A5F2-161E885C8B9E}" dt="2023-01-06T11:50:16.988" v="871"/>
          <ac:grpSpMkLst>
            <pc:docMk/>
            <pc:sldMk cId="424708431" sldId="313"/>
            <ac:grpSpMk id="9" creationId="{BE269DA2-3FC3-1FBE-92AE-17B322A60437}"/>
          </ac:grpSpMkLst>
        </pc:grpChg>
        <pc:grpChg chg="add mod">
          <ac:chgData name="Chittaranjan Hens" userId="6fc03958433e8a43" providerId="LiveId" clId="{2791953A-569C-4581-A5F2-161E885C8B9E}" dt="2023-01-06T11:50:16.988" v="871"/>
          <ac:grpSpMkLst>
            <pc:docMk/>
            <pc:sldMk cId="424708431" sldId="313"/>
            <ac:grpSpMk id="22" creationId="{25B2B9C0-D494-FCF0-562C-B2068A80ED42}"/>
          </ac:grpSpMkLst>
        </pc:grpChg>
        <pc:grpChg chg="mod">
          <ac:chgData name="Chittaranjan Hens" userId="6fc03958433e8a43" providerId="LiveId" clId="{2791953A-569C-4581-A5F2-161E885C8B9E}" dt="2023-01-06T11:50:16.988" v="871"/>
          <ac:grpSpMkLst>
            <pc:docMk/>
            <pc:sldMk cId="424708431" sldId="313"/>
            <ac:grpSpMk id="23" creationId="{39636CB3-9120-88FF-11D7-86E926AA6E20}"/>
          </ac:grpSpMkLst>
        </pc:grpChg>
        <pc:picChg chg="mod">
          <ac:chgData name="Chittaranjan Hens" userId="6fc03958433e8a43" providerId="LiveId" clId="{2791953A-569C-4581-A5F2-161E885C8B9E}" dt="2023-01-06T11:50:50.098" v="873"/>
          <ac:picMkLst>
            <pc:docMk/>
            <pc:sldMk cId="424708431" sldId="313"/>
            <ac:picMk id="2" creationId="{71E1503B-6615-B2AB-52C3-D115D8481BA8}"/>
          </ac:picMkLst>
        </pc:picChg>
        <pc:cxnChg chg="mod">
          <ac:chgData name="Chittaranjan Hens" userId="6fc03958433e8a43" providerId="LiveId" clId="{2791953A-569C-4581-A5F2-161E885C8B9E}" dt="2023-01-06T11:50:16.988" v="871"/>
          <ac:cxnSpMkLst>
            <pc:docMk/>
            <pc:sldMk cId="424708431" sldId="313"/>
            <ac:cxnSpMk id="12" creationId="{0C2045BF-59C8-9DE4-1B42-20278BE1C7BF}"/>
          </ac:cxnSpMkLst>
        </pc:cxnChg>
        <pc:cxnChg chg="mod">
          <ac:chgData name="Chittaranjan Hens" userId="6fc03958433e8a43" providerId="LiveId" clId="{2791953A-569C-4581-A5F2-161E885C8B9E}" dt="2023-01-06T11:50:16.988" v="871"/>
          <ac:cxnSpMkLst>
            <pc:docMk/>
            <pc:sldMk cId="424708431" sldId="313"/>
            <ac:cxnSpMk id="13" creationId="{7A0022C7-DDDF-74DB-B409-AC67C5281101}"/>
          </ac:cxnSpMkLst>
        </pc:cxnChg>
        <pc:cxnChg chg="mod">
          <ac:chgData name="Chittaranjan Hens" userId="6fc03958433e8a43" providerId="LiveId" clId="{2791953A-569C-4581-A5F2-161E885C8B9E}" dt="2023-01-06T11:50:16.988" v="871"/>
          <ac:cxnSpMkLst>
            <pc:docMk/>
            <pc:sldMk cId="424708431" sldId="313"/>
            <ac:cxnSpMk id="18" creationId="{1475FE84-628C-E24A-BBE0-98FD16D28555}"/>
          </ac:cxnSpMkLst>
        </pc:cxnChg>
        <pc:cxnChg chg="mod">
          <ac:chgData name="Chittaranjan Hens" userId="6fc03958433e8a43" providerId="LiveId" clId="{2791953A-569C-4581-A5F2-161E885C8B9E}" dt="2023-01-06T11:50:16.988" v="871"/>
          <ac:cxnSpMkLst>
            <pc:docMk/>
            <pc:sldMk cId="424708431" sldId="313"/>
            <ac:cxnSpMk id="19" creationId="{C085B2D4-CCF5-E0CE-6EAD-3A84C825AC5E}"/>
          </ac:cxnSpMkLst>
        </pc:cxnChg>
        <pc:cxnChg chg="mod">
          <ac:chgData name="Chittaranjan Hens" userId="6fc03958433e8a43" providerId="LiveId" clId="{2791953A-569C-4581-A5F2-161E885C8B9E}" dt="2023-01-06T11:50:16.988" v="871"/>
          <ac:cxnSpMkLst>
            <pc:docMk/>
            <pc:sldMk cId="424708431" sldId="313"/>
            <ac:cxnSpMk id="21" creationId="{74101670-D7FC-CE6B-35FC-0CD147535667}"/>
          </ac:cxnSpMkLst>
        </pc:cxnChg>
        <pc:cxnChg chg="mod">
          <ac:chgData name="Chittaranjan Hens" userId="6fc03958433e8a43" providerId="LiveId" clId="{2791953A-569C-4581-A5F2-161E885C8B9E}" dt="2023-01-06T11:50:16.988" v="871"/>
          <ac:cxnSpMkLst>
            <pc:docMk/>
            <pc:sldMk cId="424708431" sldId="313"/>
            <ac:cxnSpMk id="26" creationId="{BF936C98-C8B9-0B0E-1657-B588668F6359}"/>
          </ac:cxnSpMkLst>
        </pc:cxnChg>
        <pc:cxnChg chg="mod">
          <ac:chgData name="Chittaranjan Hens" userId="6fc03958433e8a43" providerId="LiveId" clId="{2791953A-569C-4581-A5F2-161E885C8B9E}" dt="2023-01-06T11:50:16.988" v="871"/>
          <ac:cxnSpMkLst>
            <pc:docMk/>
            <pc:sldMk cId="424708431" sldId="313"/>
            <ac:cxnSpMk id="27" creationId="{4B7F21CB-2E77-AD9A-0189-DDE26C66EB8A}"/>
          </ac:cxnSpMkLst>
        </pc:cxnChg>
        <pc:cxnChg chg="mod">
          <ac:chgData name="Chittaranjan Hens" userId="6fc03958433e8a43" providerId="LiveId" clId="{2791953A-569C-4581-A5F2-161E885C8B9E}" dt="2023-01-06T11:50:16.988" v="871"/>
          <ac:cxnSpMkLst>
            <pc:docMk/>
            <pc:sldMk cId="424708431" sldId="313"/>
            <ac:cxnSpMk id="32" creationId="{60C23356-78B6-EE0D-D690-EA642001B808}"/>
          </ac:cxnSpMkLst>
        </pc:cxnChg>
        <pc:cxnChg chg="mod">
          <ac:chgData name="Chittaranjan Hens" userId="6fc03958433e8a43" providerId="LiveId" clId="{2791953A-569C-4581-A5F2-161E885C8B9E}" dt="2023-01-06T11:50:16.988" v="871"/>
          <ac:cxnSpMkLst>
            <pc:docMk/>
            <pc:sldMk cId="424708431" sldId="313"/>
            <ac:cxnSpMk id="33" creationId="{16D0EE75-955C-C01C-FB1A-F760B39D09CC}"/>
          </ac:cxnSpMkLst>
        </pc:cxnChg>
        <pc:cxnChg chg="mod">
          <ac:chgData name="Chittaranjan Hens" userId="6fc03958433e8a43" providerId="LiveId" clId="{2791953A-569C-4581-A5F2-161E885C8B9E}" dt="2023-01-06T11:50:16.988" v="871"/>
          <ac:cxnSpMkLst>
            <pc:docMk/>
            <pc:sldMk cId="424708431" sldId="313"/>
            <ac:cxnSpMk id="35" creationId="{1395C4DA-A9E9-05A1-20A8-4B4F6F60ED3E}"/>
          </ac:cxnSpMkLst>
        </pc:cxnChg>
      </pc:sldChg>
      <pc:sldChg chg="new del">
        <pc:chgData name="Chittaranjan Hens" userId="6fc03958433e8a43" providerId="LiveId" clId="{2791953A-569C-4581-A5F2-161E885C8B9E}" dt="2023-01-06T18:55:24.014" v="887" actId="47"/>
        <pc:sldMkLst>
          <pc:docMk/>
          <pc:sldMk cId="3268312356" sldId="314"/>
        </pc:sldMkLst>
      </pc:sldChg>
      <pc:sldChg chg="delSp modSp add del mod">
        <pc:chgData name="Chittaranjan Hens" userId="6fc03958433e8a43" providerId="LiveId" clId="{2791953A-569C-4581-A5F2-161E885C8B9E}" dt="2023-01-06T11:50:53.774" v="874" actId="47"/>
        <pc:sldMkLst>
          <pc:docMk/>
          <pc:sldMk cId="2151154974" sldId="405"/>
        </pc:sldMkLst>
        <pc:spChg chg="mod">
          <ac:chgData name="Chittaranjan Hens" userId="6fc03958433e8a43" providerId="LiveId" clId="{2791953A-569C-4581-A5F2-161E885C8B9E}" dt="2023-01-06T11:50:03.346" v="869" actId="1076"/>
          <ac:spMkLst>
            <pc:docMk/>
            <pc:sldMk cId="2151154974" sldId="405"/>
            <ac:spMk id="34" creationId="{00000000-0000-0000-0000-000000000000}"/>
          </ac:spMkLst>
        </pc:spChg>
        <pc:spChg chg="mod">
          <ac:chgData name="Chittaranjan Hens" userId="6fc03958433e8a43" providerId="LiveId" clId="{2791953A-569C-4581-A5F2-161E885C8B9E}" dt="2023-01-06T11:49:59.973" v="868" actId="255"/>
          <ac:spMkLst>
            <pc:docMk/>
            <pc:sldMk cId="2151154974" sldId="405"/>
            <ac:spMk id="35" creationId="{00000000-0000-0000-0000-000000000000}"/>
          </ac:spMkLst>
        </pc:spChg>
        <pc:spChg chg="del">
          <ac:chgData name="Chittaranjan Hens" userId="6fc03958433e8a43" providerId="LiveId" clId="{2791953A-569C-4581-A5F2-161E885C8B9E}" dt="2023-01-06T11:50:06.236" v="870" actId="478"/>
          <ac:spMkLst>
            <pc:docMk/>
            <pc:sldMk cId="2151154974" sldId="405"/>
            <ac:spMk id="45" creationId="{00000000-0000-0000-0000-000000000000}"/>
          </ac:spMkLst>
        </pc:spChg>
      </pc:sldChg>
    </pc:docChg>
  </pc:docChgLst>
  <pc:docChgLst>
    <pc:chgData name="Chittaranjan Hens" userId="6fc03958433e8a43" providerId="LiveId" clId="{77EC2A76-73EE-4CE9-8415-80A47901EB7B}"/>
    <pc:docChg chg="addSld delSld modSld sldOrd">
      <pc:chgData name="Chittaranjan Hens" userId="6fc03958433e8a43" providerId="LiveId" clId="{77EC2A76-73EE-4CE9-8415-80A47901EB7B}" dt="2023-12-10T09:59:42.383" v="6" actId="47"/>
      <pc:docMkLst>
        <pc:docMk/>
      </pc:docMkLst>
      <pc:sldChg chg="ord">
        <pc:chgData name="Chittaranjan Hens" userId="6fc03958433e8a43" providerId="LiveId" clId="{77EC2A76-73EE-4CE9-8415-80A47901EB7B}" dt="2023-12-10T09:59:00.090" v="5"/>
        <pc:sldMkLst>
          <pc:docMk/>
          <pc:sldMk cId="0" sldId="267"/>
        </pc:sldMkLst>
      </pc:sldChg>
      <pc:sldChg chg="del">
        <pc:chgData name="Chittaranjan Hens" userId="6fc03958433e8a43" providerId="LiveId" clId="{77EC2A76-73EE-4CE9-8415-80A47901EB7B}" dt="2023-12-10T09:51:46.960" v="0" actId="47"/>
        <pc:sldMkLst>
          <pc:docMk/>
          <pc:sldMk cId="2818536561" sldId="287"/>
        </pc:sldMkLst>
      </pc:sldChg>
      <pc:sldChg chg="del">
        <pc:chgData name="Chittaranjan Hens" userId="6fc03958433e8a43" providerId="LiveId" clId="{77EC2A76-73EE-4CE9-8415-80A47901EB7B}" dt="2023-12-10T09:58:32.017" v="2" actId="2696"/>
        <pc:sldMkLst>
          <pc:docMk/>
          <pc:sldMk cId="262259578" sldId="305"/>
        </pc:sldMkLst>
      </pc:sldChg>
      <pc:sldChg chg="add">
        <pc:chgData name="Chittaranjan Hens" userId="6fc03958433e8a43" providerId="LiveId" clId="{77EC2A76-73EE-4CE9-8415-80A47901EB7B}" dt="2023-12-10T09:58:37.916" v="3"/>
        <pc:sldMkLst>
          <pc:docMk/>
          <pc:sldMk cId="893282979" sldId="305"/>
        </pc:sldMkLst>
      </pc:sldChg>
      <pc:sldChg chg="add">
        <pc:chgData name="Chittaranjan Hens" userId="6fc03958433e8a43" providerId="LiveId" clId="{77EC2A76-73EE-4CE9-8415-80A47901EB7B}" dt="2023-12-10T09:58:37.916" v="3"/>
        <pc:sldMkLst>
          <pc:docMk/>
          <pc:sldMk cId="3319361765" sldId="308"/>
        </pc:sldMkLst>
      </pc:sldChg>
      <pc:sldChg chg="del">
        <pc:chgData name="Chittaranjan Hens" userId="6fc03958433e8a43" providerId="LiveId" clId="{77EC2A76-73EE-4CE9-8415-80A47901EB7B}" dt="2023-12-10T09:58:32.017" v="2" actId="2696"/>
        <pc:sldMkLst>
          <pc:docMk/>
          <pc:sldMk cId="3796295052" sldId="308"/>
        </pc:sldMkLst>
      </pc:sldChg>
      <pc:sldChg chg="del">
        <pc:chgData name="Chittaranjan Hens" userId="6fc03958433e8a43" providerId="LiveId" clId="{77EC2A76-73EE-4CE9-8415-80A47901EB7B}" dt="2023-12-10T09:58:32.017" v="2" actId="2696"/>
        <pc:sldMkLst>
          <pc:docMk/>
          <pc:sldMk cId="1570563579" sldId="401"/>
        </pc:sldMkLst>
      </pc:sldChg>
      <pc:sldChg chg="add">
        <pc:chgData name="Chittaranjan Hens" userId="6fc03958433e8a43" providerId="LiveId" clId="{77EC2A76-73EE-4CE9-8415-80A47901EB7B}" dt="2023-12-10T09:58:37.916" v="3"/>
        <pc:sldMkLst>
          <pc:docMk/>
          <pc:sldMk cId="3918487467" sldId="401"/>
        </pc:sldMkLst>
      </pc:sldChg>
      <pc:sldChg chg="del">
        <pc:chgData name="Chittaranjan Hens" userId="6fc03958433e8a43" providerId="LiveId" clId="{77EC2A76-73EE-4CE9-8415-80A47901EB7B}" dt="2023-12-10T09:58:32.017" v="2" actId="2696"/>
        <pc:sldMkLst>
          <pc:docMk/>
          <pc:sldMk cId="886110204" sldId="402"/>
        </pc:sldMkLst>
      </pc:sldChg>
      <pc:sldChg chg="add">
        <pc:chgData name="Chittaranjan Hens" userId="6fc03958433e8a43" providerId="LiveId" clId="{77EC2A76-73EE-4CE9-8415-80A47901EB7B}" dt="2023-12-10T09:58:37.916" v="3"/>
        <pc:sldMkLst>
          <pc:docMk/>
          <pc:sldMk cId="2702954160" sldId="402"/>
        </pc:sldMkLst>
      </pc:sldChg>
      <pc:sldChg chg="del">
        <pc:chgData name="Chittaranjan Hens" userId="6fc03958433e8a43" providerId="LiveId" clId="{77EC2A76-73EE-4CE9-8415-80A47901EB7B}" dt="2023-12-10T09:58:32.017" v="2" actId="2696"/>
        <pc:sldMkLst>
          <pc:docMk/>
          <pc:sldMk cId="2639648117" sldId="403"/>
        </pc:sldMkLst>
      </pc:sldChg>
      <pc:sldChg chg="add">
        <pc:chgData name="Chittaranjan Hens" userId="6fc03958433e8a43" providerId="LiveId" clId="{77EC2A76-73EE-4CE9-8415-80A47901EB7B}" dt="2023-12-10T09:58:37.916" v="3"/>
        <pc:sldMkLst>
          <pc:docMk/>
          <pc:sldMk cId="3968275458" sldId="403"/>
        </pc:sldMkLst>
      </pc:sldChg>
      <pc:sldChg chg="del">
        <pc:chgData name="Chittaranjan Hens" userId="6fc03958433e8a43" providerId="LiveId" clId="{77EC2A76-73EE-4CE9-8415-80A47901EB7B}" dt="2023-12-10T09:58:32.017" v="2" actId="2696"/>
        <pc:sldMkLst>
          <pc:docMk/>
          <pc:sldMk cId="2934902804" sldId="404"/>
        </pc:sldMkLst>
      </pc:sldChg>
      <pc:sldChg chg="add">
        <pc:chgData name="Chittaranjan Hens" userId="6fc03958433e8a43" providerId="LiveId" clId="{77EC2A76-73EE-4CE9-8415-80A47901EB7B}" dt="2023-12-10T09:58:37.916" v="3"/>
        <pc:sldMkLst>
          <pc:docMk/>
          <pc:sldMk cId="3407532318" sldId="404"/>
        </pc:sldMkLst>
      </pc:sldChg>
      <pc:sldChg chg="add">
        <pc:chgData name="Chittaranjan Hens" userId="6fc03958433e8a43" providerId="LiveId" clId="{77EC2A76-73EE-4CE9-8415-80A47901EB7B}" dt="2023-12-10T09:58:37.916" v="3"/>
        <pc:sldMkLst>
          <pc:docMk/>
          <pc:sldMk cId="2672793765" sldId="405"/>
        </pc:sldMkLst>
      </pc:sldChg>
      <pc:sldChg chg="del">
        <pc:chgData name="Chittaranjan Hens" userId="6fc03958433e8a43" providerId="LiveId" clId="{77EC2A76-73EE-4CE9-8415-80A47901EB7B}" dt="2023-12-10T09:58:32.017" v="2" actId="2696"/>
        <pc:sldMkLst>
          <pc:docMk/>
          <pc:sldMk cId="3575649972" sldId="405"/>
        </pc:sldMkLst>
      </pc:sldChg>
      <pc:sldChg chg="del">
        <pc:chgData name="Chittaranjan Hens" userId="6fc03958433e8a43" providerId="LiveId" clId="{77EC2A76-73EE-4CE9-8415-80A47901EB7B}" dt="2023-12-10T09:58:32.017" v="2" actId="2696"/>
        <pc:sldMkLst>
          <pc:docMk/>
          <pc:sldMk cId="182902104" sldId="414"/>
        </pc:sldMkLst>
      </pc:sldChg>
      <pc:sldChg chg="add">
        <pc:chgData name="Chittaranjan Hens" userId="6fc03958433e8a43" providerId="LiveId" clId="{77EC2A76-73EE-4CE9-8415-80A47901EB7B}" dt="2023-12-10T09:58:37.916" v="3"/>
        <pc:sldMkLst>
          <pc:docMk/>
          <pc:sldMk cId="2650157369" sldId="414"/>
        </pc:sldMkLst>
      </pc:sldChg>
      <pc:sldChg chg="add">
        <pc:chgData name="Chittaranjan Hens" userId="6fc03958433e8a43" providerId="LiveId" clId="{77EC2A76-73EE-4CE9-8415-80A47901EB7B}" dt="2023-12-10T09:58:37.916" v="3"/>
        <pc:sldMkLst>
          <pc:docMk/>
          <pc:sldMk cId="1998777484" sldId="420"/>
        </pc:sldMkLst>
      </pc:sldChg>
      <pc:sldChg chg="del">
        <pc:chgData name="Chittaranjan Hens" userId="6fc03958433e8a43" providerId="LiveId" clId="{77EC2A76-73EE-4CE9-8415-80A47901EB7B}" dt="2023-12-10T09:58:32.017" v="2" actId="2696"/>
        <pc:sldMkLst>
          <pc:docMk/>
          <pc:sldMk cId="3803126661" sldId="420"/>
        </pc:sldMkLst>
      </pc:sldChg>
      <pc:sldChg chg="del">
        <pc:chgData name="Chittaranjan Hens" userId="6fc03958433e8a43" providerId="LiveId" clId="{77EC2A76-73EE-4CE9-8415-80A47901EB7B}" dt="2023-12-10T09:53:59.100" v="1" actId="47"/>
        <pc:sldMkLst>
          <pc:docMk/>
          <pc:sldMk cId="1629794233" sldId="421"/>
        </pc:sldMkLst>
      </pc:sldChg>
      <pc:sldChg chg="del">
        <pc:chgData name="Chittaranjan Hens" userId="6fc03958433e8a43" providerId="LiveId" clId="{77EC2A76-73EE-4CE9-8415-80A47901EB7B}" dt="2023-12-10T09:58:32.017" v="2" actId="2696"/>
        <pc:sldMkLst>
          <pc:docMk/>
          <pc:sldMk cId="902908148" sldId="799"/>
        </pc:sldMkLst>
      </pc:sldChg>
      <pc:sldChg chg="add">
        <pc:chgData name="Chittaranjan Hens" userId="6fc03958433e8a43" providerId="LiveId" clId="{77EC2A76-73EE-4CE9-8415-80A47901EB7B}" dt="2023-12-10T09:58:37.916" v="3"/>
        <pc:sldMkLst>
          <pc:docMk/>
          <pc:sldMk cId="3784061449" sldId="799"/>
        </pc:sldMkLst>
      </pc:sldChg>
      <pc:sldChg chg="del">
        <pc:chgData name="Chittaranjan Hens" userId="6fc03958433e8a43" providerId="LiveId" clId="{77EC2A76-73EE-4CE9-8415-80A47901EB7B}" dt="2023-12-10T09:58:32.017" v="2" actId="2696"/>
        <pc:sldMkLst>
          <pc:docMk/>
          <pc:sldMk cId="687460073" sldId="841"/>
        </pc:sldMkLst>
      </pc:sldChg>
      <pc:sldChg chg="add">
        <pc:chgData name="Chittaranjan Hens" userId="6fc03958433e8a43" providerId="LiveId" clId="{77EC2A76-73EE-4CE9-8415-80A47901EB7B}" dt="2023-12-10T09:58:37.916" v="3"/>
        <pc:sldMkLst>
          <pc:docMk/>
          <pc:sldMk cId="1726112715" sldId="841"/>
        </pc:sldMkLst>
      </pc:sldChg>
      <pc:sldChg chg="add">
        <pc:chgData name="Chittaranjan Hens" userId="6fc03958433e8a43" providerId="LiveId" clId="{77EC2A76-73EE-4CE9-8415-80A47901EB7B}" dt="2023-12-10T09:58:37.916" v="3"/>
        <pc:sldMkLst>
          <pc:docMk/>
          <pc:sldMk cId="2213931352" sldId="851"/>
        </pc:sldMkLst>
      </pc:sldChg>
      <pc:sldChg chg="del">
        <pc:chgData name="Chittaranjan Hens" userId="6fc03958433e8a43" providerId="LiveId" clId="{77EC2A76-73EE-4CE9-8415-80A47901EB7B}" dt="2023-12-10T09:58:32.017" v="2" actId="2696"/>
        <pc:sldMkLst>
          <pc:docMk/>
          <pc:sldMk cId="3794449381" sldId="851"/>
        </pc:sldMkLst>
      </pc:sldChg>
      <pc:sldChg chg="add">
        <pc:chgData name="Chittaranjan Hens" userId="6fc03958433e8a43" providerId="LiveId" clId="{77EC2A76-73EE-4CE9-8415-80A47901EB7B}" dt="2023-12-10T09:58:37.916" v="3"/>
        <pc:sldMkLst>
          <pc:docMk/>
          <pc:sldMk cId="1499740258" sldId="900"/>
        </pc:sldMkLst>
      </pc:sldChg>
      <pc:sldChg chg="del">
        <pc:chgData name="Chittaranjan Hens" userId="6fc03958433e8a43" providerId="LiveId" clId="{77EC2A76-73EE-4CE9-8415-80A47901EB7B}" dt="2023-12-10T09:58:32.017" v="2" actId="2696"/>
        <pc:sldMkLst>
          <pc:docMk/>
          <pc:sldMk cId="3519733627" sldId="900"/>
        </pc:sldMkLst>
      </pc:sldChg>
      <pc:sldChg chg="add">
        <pc:chgData name="Chittaranjan Hens" userId="6fc03958433e8a43" providerId="LiveId" clId="{77EC2A76-73EE-4CE9-8415-80A47901EB7B}" dt="2023-12-10T09:58:37.916" v="3"/>
        <pc:sldMkLst>
          <pc:docMk/>
          <pc:sldMk cId="1877823318" sldId="901"/>
        </pc:sldMkLst>
      </pc:sldChg>
      <pc:sldChg chg="del">
        <pc:chgData name="Chittaranjan Hens" userId="6fc03958433e8a43" providerId="LiveId" clId="{77EC2A76-73EE-4CE9-8415-80A47901EB7B}" dt="2023-12-10T09:58:32.017" v="2" actId="2696"/>
        <pc:sldMkLst>
          <pc:docMk/>
          <pc:sldMk cId="2037033415" sldId="901"/>
        </pc:sldMkLst>
      </pc:sldChg>
      <pc:sldChg chg="add">
        <pc:chgData name="Chittaranjan Hens" userId="6fc03958433e8a43" providerId="LiveId" clId="{77EC2A76-73EE-4CE9-8415-80A47901EB7B}" dt="2023-12-10T09:58:37.916" v="3"/>
        <pc:sldMkLst>
          <pc:docMk/>
          <pc:sldMk cId="3144251718" sldId="902"/>
        </pc:sldMkLst>
      </pc:sldChg>
      <pc:sldChg chg="del">
        <pc:chgData name="Chittaranjan Hens" userId="6fc03958433e8a43" providerId="LiveId" clId="{77EC2A76-73EE-4CE9-8415-80A47901EB7B}" dt="2023-12-10T09:58:32.017" v="2" actId="2696"/>
        <pc:sldMkLst>
          <pc:docMk/>
          <pc:sldMk cId="4173074466" sldId="902"/>
        </pc:sldMkLst>
      </pc:sldChg>
      <pc:sldChg chg="add">
        <pc:chgData name="Chittaranjan Hens" userId="6fc03958433e8a43" providerId="LiveId" clId="{77EC2A76-73EE-4CE9-8415-80A47901EB7B}" dt="2023-12-10T09:58:37.916" v="3"/>
        <pc:sldMkLst>
          <pc:docMk/>
          <pc:sldMk cId="1543597073" sldId="903"/>
        </pc:sldMkLst>
      </pc:sldChg>
      <pc:sldChg chg="del">
        <pc:chgData name="Chittaranjan Hens" userId="6fc03958433e8a43" providerId="LiveId" clId="{77EC2A76-73EE-4CE9-8415-80A47901EB7B}" dt="2023-12-10T09:58:32.017" v="2" actId="2696"/>
        <pc:sldMkLst>
          <pc:docMk/>
          <pc:sldMk cId="3317888655" sldId="903"/>
        </pc:sldMkLst>
      </pc:sldChg>
      <pc:sldChg chg="del">
        <pc:chgData name="Chittaranjan Hens" userId="6fc03958433e8a43" providerId="LiveId" clId="{77EC2A76-73EE-4CE9-8415-80A47901EB7B}" dt="2023-12-10T09:58:32.017" v="2" actId="2696"/>
        <pc:sldMkLst>
          <pc:docMk/>
          <pc:sldMk cId="2071995793" sldId="904"/>
        </pc:sldMkLst>
      </pc:sldChg>
      <pc:sldChg chg="add">
        <pc:chgData name="Chittaranjan Hens" userId="6fc03958433e8a43" providerId="LiveId" clId="{77EC2A76-73EE-4CE9-8415-80A47901EB7B}" dt="2023-12-10T09:58:37.916" v="3"/>
        <pc:sldMkLst>
          <pc:docMk/>
          <pc:sldMk cId="3207540663" sldId="904"/>
        </pc:sldMkLst>
      </pc:sldChg>
      <pc:sldChg chg="del">
        <pc:chgData name="Chittaranjan Hens" userId="6fc03958433e8a43" providerId="LiveId" clId="{77EC2A76-73EE-4CE9-8415-80A47901EB7B}" dt="2023-12-10T09:58:32.017" v="2" actId="2696"/>
        <pc:sldMkLst>
          <pc:docMk/>
          <pc:sldMk cId="88818499" sldId="905"/>
        </pc:sldMkLst>
      </pc:sldChg>
      <pc:sldChg chg="add">
        <pc:chgData name="Chittaranjan Hens" userId="6fc03958433e8a43" providerId="LiveId" clId="{77EC2A76-73EE-4CE9-8415-80A47901EB7B}" dt="2023-12-10T09:58:37.916" v="3"/>
        <pc:sldMkLst>
          <pc:docMk/>
          <pc:sldMk cId="2749847757" sldId="905"/>
        </pc:sldMkLst>
      </pc:sldChg>
      <pc:sldChg chg="add">
        <pc:chgData name="Chittaranjan Hens" userId="6fc03958433e8a43" providerId="LiveId" clId="{77EC2A76-73EE-4CE9-8415-80A47901EB7B}" dt="2023-12-10T09:58:37.916" v="3"/>
        <pc:sldMkLst>
          <pc:docMk/>
          <pc:sldMk cId="2718945137" sldId="907"/>
        </pc:sldMkLst>
      </pc:sldChg>
      <pc:sldChg chg="del">
        <pc:chgData name="Chittaranjan Hens" userId="6fc03958433e8a43" providerId="LiveId" clId="{77EC2A76-73EE-4CE9-8415-80A47901EB7B}" dt="2023-12-10T09:58:32.017" v="2" actId="2696"/>
        <pc:sldMkLst>
          <pc:docMk/>
          <pc:sldMk cId="3009276418" sldId="907"/>
        </pc:sldMkLst>
      </pc:sldChg>
      <pc:sldChg chg="del">
        <pc:chgData name="Chittaranjan Hens" userId="6fc03958433e8a43" providerId="LiveId" clId="{77EC2A76-73EE-4CE9-8415-80A47901EB7B}" dt="2023-12-10T09:58:32.017" v="2" actId="2696"/>
        <pc:sldMkLst>
          <pc:docMk/>
          <pc:sldMk cId="1497811975" sldId="908"/>
        </pc:sldMkLst>
      </pc:sldChg>
      <pc:sldChg chg="add">
        <pc:chgData name="Chittaranjan Hens" userId="6fc03958433e8a43" providerId="LiveId" clId="{77EC2A76-73EE-4CE9-8415-80A47901EB7B}" dt="2023-12-10T09:58:37.916" v="3"/>
        <pc:sldMkLst>
          <pc:docMk/>
          <pc:sldMk cId="3949670452" sldId="908"/>
        </pc:sldMkLst>
      </pc:sldChg>
      <pc:sldChg chg="add">
        <pc:chgData name="Chittaranjan Hens" userId="6fc03958433e8a43" providerId="LiveId" clId="{77EC2A76-73EE-4CE9-8415-80A47901EB7B}" dt="2023-12-10T09:58:37.916" v="3"/>
        <pc:sldMkLst>
          <pc:docMk/>
          <pc:sldMk cId="1411489931" sldId="909"/>
        </pc:sldMkLst>
      </pc:sldChg>
      <pc:sldChg chg="del">
        <pc:chgData name="Chittaranjan Hens" userId="6fc03958433e8a43" providerId="LiveId" clId="{77EC2A76-73EE-4CE9-8415-80A47901EB7B}" dt="2023-12-10T09:58:32.017" v="2" actId="2696"/>
        <pc:sldMkLst>
          <pc:docMk/>
          <pc:sldMk cId="1965528994" sldId="909"/>
        </pc:sldMkLst>
      </pc:sldChg>
      <pc:sldChg chg="add">
        <pc:chgData name="Chittaranjan Hens" userId="6fc03958433e8a43" providerId="LiveId" clId="{77EC2A76-73EE-4CE9-8415-80A47901EB7B}" dt="2023-12-10T09:58:37.916" v="3"/>
        <pc:sldMkLst>
          <pc:docMk/>
          <pc:sldMk cId="3901320916" sldId="910"/>
        </pc:sldMkLst>
      </pc:sldChg>
      <pc:sldChg chg="del">
        <pc:chgData name="Chittaranjan Hens" userId="6fc03958433e8a43" providerId="LiveId" clId="{77EC2A76-73EE-4CE9-8415-80A47901EB7B}" dt="2023-12-10T09:58:32.017" v="2" actId="2696"/>
        <pc:sldMkLst>
          <pc:docMk/>
          <pc:sldMk cId="3933476246" sldId="910"/>
        </pc:sldMkLst>
      </pc:sldChg>
      <pc:sldChg chg="del">
        <pc:chgData name="Chittaranjan Hens" userId="6fc03958433e8a43" providerId="LiveId" clId="{77EC2A76-73EE-4CE9-8415-80A47901EB7B}" dt="2023-12-10T09:58:32.017" v="2" actId="2696"/>
        <pc:sldMkLst>
          <pc:docMk/>
          <pc:sldMk cId="1292102895" sldId="911"/>
        </pc:sldMkLst>
      </pc:sldChg>
      <pc:sldChg chg="add">
        <pc:chgData name="Chittaranjan Hens" userId="6fc03958433e8a43" providerId="LiveId" clId="{77EC2A76-73EE-4CE9-8415-80A47901EB7B}" dt="2023-12-10T09:58:37.916" v="3"/>
        <pc:sldMkLst>
          <pc:docMk/>
          <pc:sldMk cId="1888511168" sldId="911"/>
        </pc:sldMkLst>
      </pc:sldChg>
      <pc:sldChg chg="del">
        <pc:chgData name="Chittaranjan Hens" userId="6fc03958433e8a43" providerId="LiveId" clId="{77EC2A76-73EE-4CE9-8415-80A47901EB7B}" dt="2023-12-10T09:58:32.017" v="2" actId="2696"/>
        <pc:sldMkLst>
          <pc:docMk/>
          <pc:sldMk cId="3720878598" sldId="912"/>
        </pc:sldMkLst>
      </pc:sldChg>
      <pc:sldChg chg="add">
        <pc:chgData name="Chittaranjan Hens" userId="6fc03958433e8a43" providerId="LiveId" clId="{77EC2A76-73EE-4CE9-8415-80A47901EB7B}" dt="2023-12-10T09:58:37.916" v="3"/>
        <pc:sldMkLst>
          <pc:docMk/>
          <pc:sldMk cId="3755663716" sldId="912"/>
        </pc:sldMkLst>
      </pc:sldChg>
      <pc:sldChg chg="del">
        <pc:chgData name="Chittaranjan Hens" userId="6fc03958433e8a43" providerId="LiveId" clId="{77EC2A76-73EE-4CE9-8415-80A47901EB7B}" dt="2023-12-10T09:58:32.017" v="2" actId="2696"/>
        <pc:sldMkLst>
          <pc:docMk/>
          <pc:sldMk cId="367682191" sldId="913"/>
        </pc:sldMkLst>
      </pc:sldChg>
      <pc:sldChg chg="add">
        <pc:chgData name="Chittaranjan Hens" userId="6fc03958433e8a43" providerId="LiveId" clId="{77EC2A76-73EE-4CE9-8415-80A47901EB7B}" dt="2023-12-10T09:58:37.916" v="3"/>
        <pc:sldMkLst>
          <pc:docMk/>
          <pc:sldMk cId="3398654980" sldId="913"/>
        </pc:sldMkLst>
      </pc:sldChg>
      <pc:sldChg chg="del">
        <pc:chgData name="Chittaranjan Hens" userId="6fc03958433e8a43" providerId="LiveId" clId="{77EC2A76-73EE-4CE9-8415-80A47901EB7B}" dt="2023-12-10T09:59:42.383" v="6" actId="47"/>
        <pc:sldMkLst>
          <pc:docMk/>
          <pc:sldMk cId="2447229631" sldId="914"/>
        </pc:sldMkLst>
      </pc:sldChg>
      <pc:sldChg chg="add">
        <pc:chgData name="Chittaranjan Hens" userId="6fc03958433e8a43" providerId="LiveId" clId="{77EC2A76-73EE-4CE9-8415-80A47901EB7B}" dt="2023-12-10T09:58:37.916" v="3"/>
        <pc:sldMkLst>
          <pc:docMk/>
          <pc:sldMk cId="2248709924" sldId="915"/>
        </pc:sldMkLst>
      </pc:sldChg>
      <pc:sldChg chg="del">
        <pc:chgData name="Chittaranjan Hens" userId="6fc03958433e8a43" providerId="LiveId" clId="{77EC2A76-73EE-4CE9-8415-80A47901EB7B}" dt="2023-12-10T09:58:32.017" v="2" actId="2696"/>
        <pc:sldMkLst>
          <pc:docMk/>
          <pc:sldMk cId="2375273952" sldId="915"/>
        </pc:sldMkLst>
      </pc:sldChg>
    </pc:docChg>
  </pc:docChgLst>
  <pc:docChgLst>
    <pc:chgData name="Chittaranjan Hens" userId="6fc03958433e8a43" providerId="LiveId" clId="{BB1EDFFD-0A0A-4B6B-95F1-084718317FE4}"/>
    <pc:docChg chg="custSel delSld modSld sldOrd">
      <pc:chgData name="Chittaranjan Hens" userId="6fc03958433e8a43" providerId="LiveId" clId="{BB1EDFFD-0A0A-4B6B-95F1-084718317FE4}" dt="2024-01-17T14:09:20.690" v="24" actId="47"/>
      <pc:docMkLst>
        <pc:docMk/>
      </pc:docMkLst>
      <pc:sldChg chg="ord">
        <pc:chgData name="Chittaranjan Hens" userId="6fc03958433e8a43" providerId="LiveId" clId="{BB1EDFFD-0A0A-4B6B-95F1-084718317FE4}" dt="2024-01-17T13:58:01.305" v="16"/>
        <pc:sldMkLst>
          <pc:docMk/>
          <pc:sldMk cId="970906092" sldId="348"/>
        </pc:sldMkLst>
      </pc:sldChg>
      <pc:sldChg chg="del">
        <pc:chgData name="Chittaranjan Hens" userId="6fc03958433e8a43" providerId="LiveId" clId="{BB1EDFFD-0A0A-4B6B-95F1-084718317FE4}" dt="2024-01-17T14:09:18.753" v="23" actId="47"/>
        <pc:sldMkLst>
          <pc:docMk/>
          <pc:sldMk cId="0" sldId="377"/>
        </pc:sldMkLst>
      </pc:sldChg>
      <pc:sldChg chg="del">
        <pc:chgData name="Chittaranjan Hens" userId="6fc03958433e8a43" providerId="LiveId" clId="{BB1EDFFD-0A0A-4B6B-95F1-084718317FE4}" dt="2024-01-17T14:09:15.246" v="20" actId="47"/>
        <pc:sldMkLst>
          <pc:docMk/>
          <pc:sldMk cId="0" sldId="392"/>
        </pc:sldMkLst>
      </pc:sldChg>
      <pc:sldChg chg="del">
        <pc:chgData name="Chittaranjan Hens" userId="6fc03958433e8a43" providerId="LiveId" clId="{BB1EDFFD-0A0A-4B6B-95F1-084718317FE4}" dt="2024-01-17T14:09:16.528" v="21" actId="47"/>
        <pc:sldMkLst>
          <pc:docMk/>
          <pc:sldMk cId="0" sldId="393"/>
        </pc:sldMkLst>
      </pc:sldChg>
      <pc:sldChg chg="del">
        <pc:chgData name="Chittaranjan Hens" userId="6fc03958433e8a43" providerId="LiveId" clId="{BB1EDFFD-0A0A-4B6B-95F1-084718317FE4}" dt="2024-01-17T14:09:17.515" v="22" actId="47"/>
        <pc:sldMkLst>
          <pc:docMk/>
          <pc:sldMk cId="0" sldId="394"/>
        </pc:sldMkLst>
      </pc:sldChg>
      <pc:sldChg chg="del">
        <pc:chgData name="Chittaranjan Hens" userId="6fc03958433e8a43" providerId="LiveId" clId="{BB1EDFFD-0A0A-4B6B-95F1-084718317FE4}" dt="2024-01-17T14:09:20.690" v="24" actId="47"/>
        <pc:sldMkLst>
          <pc:docMk/>
          <pc:sldMk cId="0" sldId="400"/>
        </pc:sldMkLst>
      </pc:sldChg>
      <pc:sldChg chg="modSp mod">
        <pc:chgData name="Chittaranjan Hens" userId="6fc03958433e8a43" providerId="LiveId" clId="{BB1EDFFD-0A0A-4B6B-95F1-084718317FE4}" dt="2024-01-17T13:58:25.304" v="19" actId="1076"/>
        <pc:sldMkLst>
          <pc:docMk/>
          <pc:sldMk cId="2081964594" sldId="415"/>
        </pc:sldMkLst>
        <pc:spChg chg="mod">
          <ac:chgData name="Chittaranjan Hens" userId="6fc03958433e8a43" providerId="LiveId" clId="{BB1EDFFD-0A0A-4B6B-95F1-084718317FE4}" dt="2024-01-17T13:58:25.304" v="19" actId="1076"/>
          <ac:spMkLst>
            <pc:docMk/>
            <pc:sldMk cId="2081964594" sldId="415"/>
            <ac:spMk id="2" creationId="{CA69668F-6A16-2441-49EA-835A5F2C66E7}"/>
          </ac:spMkLst>
        </pc:spChg>
      </pc:sldChg>
      <pc:sldChg chg="modSp mod">
        <pc:chgData name="Chittaranjan Hens" userId="6fc03958433e8a43" providerId="LiveId" clId="{BB1EDFFD-0A0A-4B6B-95F1-084718317FE4}" dt="2024-01-17T13:54:43.235" v="14" actId="20577"/>
        <pc:sldMkLst>
          <pc:docMk/>
          <pc:sldMk cId="628735404" sldId="930"/>
        </pc:sldMkLst>
        <pc:spChg chg="mod">
          <ac:chgData name="Chittaranjan Hens" userId="6fc03958433e8a43" providerId="LiveId" clId="{BB1EDFFD-0A0A-4B6B-95F1-084718317FE4}" dt="2024-01-17T13:54:43.235" v="14" actId="20577"/>
          <ac:spMkLst>
            <pc:docMk/>
            <pc:sldMk cId="628735404" sldId="930"/>
            <ac:spMk id="2" creationId="{D378068B-4137-938D-7322-F70F238C8B64}"/>
          </ac:spMkLst>
        </pc:spChg>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6T14:53:50.242"/>
    </inkml:context>
    <inkml:brush xml:id="br0">
      <inkml:brushProperty name="width" value="0.05" units="cm"/>
      <inkml:brushProperty name="height" value="0.05" units="cm"/>
      <inkml:brushProperty name="color" value="#BA1E99"/>
    </inkml:brush>
  </inkml:definitions>
  <inkml:trace contextRef="#ctx0" brushRef="#br0">1 1085 24176,'2093'-1085'0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7T09:02:20.071"/>
    </inkml:context>
    <inkml:brush xml:id="br0">
      <inkml:brushProperty name="width" value="0.05" units="cm"/>
      <inkml:brushProperty name="height" value="0.05" units="cm"/>
      <inkml:brushProperty name="color" value="#4472C4"/>
    </inkml:brush>
  </inkml:definitions>
  <inkml:trace contextRef="#ctx0" brushRef="#br0">0 16 24575,'2'-3'0,"1"1"0,-1 0 0,1 1 0,0 0 0,-1 0 0,0 1 0,2-1 0,-2-1 0,0 1 0,2 1 0,-2-1 0,1 1 0,-1 0 0,2 0 0,-2 0 0,1 0 0,0 0 0,1 1 0,-3-1 0,7 1 0,52 20 0,-59-20 0,53 20 0,177 64 0,-18-30 0,76 20 0,-209-51 0,22 6 0,149 64 0,-90-15 0,-138-68-1365,-1-2-5461</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7T09:02:20.072"/>
    </inkml:context>
    <inkml:brush xml:id="br0">
      <inkml:brushProperty name="width" value="0.05" units="cm"/>
      <inkml:brushProperty name="height" value="0.05" units="cm"/>
      <inkml:brushProperty name="color" value="#4472C4"/>
    </inkml:brush>
  </inkml:definitions>
  <inkml:trace contextRef="#ctx0" brushRef="#br0">0 1 24575,'5'0'0,"9"0"0,8 5 0,0 5 0,-4 5 0,-6 7 0,2-3 0,0 4 0,1 2-8191</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7T09:02:20.073"/>
    </inkml:context>
    <inkml:brush xml:id="br0">
      <inkml:brushProperty name="width" value="0.05" units="cm"/>
      <inkml:brushProperty name="height" value="0.05" units="cm"/>
      <inkml:brushProperty name="color" value="#4472C4"/>
    </inkml:brush>
  </inkml:definitions>
  <inkml:trace contextRef="#ctx0" brushRef="#br0">1 125 24575,'0'-5'0,"0"-6"0,5-5 0,5-4 0,5-5 0,6 0 0,-2 2-8191</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7T09:03:27.334"/>
    </inkml:context>
    <inkml:brush xml:id="br0">
      <inkml:brushProperty name="width" value="0.05" units="cm"/>
      <inkml:brushProperty name="height" value="0.05" units="cm"/>
      <inkml:brushProperty name="color" value="#4472C4"/>
    </inkml:brush>
  </inkml:definitions>
  <inkml:trace contextRef="#ctx0" brushRef="#br0">0 16 24575,'2'-3'0,"1"1"0,-1 0 0,1 1 0,0 0 0,-1 0 0,0 1 0,2-1 0,-2-1 0,0 1 0,2 1 0,-2-1 0,1 1 0,-1 0 0,2 0 0,-2 0 0,1 0 0,0 0 0,1 1 0,-3-1 0,7 1 0,52 20 0,-59-20 0,53 20 0,177 64 0,-18-30 0,76 20 0,-209-51 0,22 6 0,149 64 0,-90-15 0,-138-68-1365,-1-2-5461</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7T09:03:27.335"/>
    </inkml:context>
    <inkml:brush xml:id="br0">
      <inkml:brushProperty name="width" value="0.05" units="cm"/>
      <inkml:brushProperty name="height" value="0.05" units="cm"/>
      <inkml:brushProperty name="color" value="#4472C4"/>
    </inkml:brush>
  </inkml:definitions>
  <inkml:trace contextRef="#ctx0" brushRef="#br0">0 1 24575,'5'0'0,"9"0"0,8 5 0,0 5 0,-4 5 0,-6 7 0,2-3 0,0 4 0,1 2-8191</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7T09:03:27.336"/>
    </inkml:context>
    <inkml:brush xml:id="br0">
      <inkml:brushProperty name="width" value="0.05" units="cm"/>
      <inkml:brushProperty name="height" value="0.05" units="cm"/>
      <inkml:brushProperty name="color" value="#FF053B"/>
    </inkml:brush>
  </inkml:definitions>
  <inkml:trace contextRef="#ctx0" brushRef="#br0">1 125 24575,'0'-5'0,"0"-6"0,5-5 0,5-4 0,5-5 0,6 0 0,-2 2-8191</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7T09:08:06.550"/>
    </inkml:context>
    <inkml:brush xml:id="br0">
      <inkml:brushProperty name="width" value="0.05" units="cm"/>
      <inkml:brushProperty name="height" value="0.05" units="cm"/>
      <inkml:brushProperty name="color" value="#00B050"/>
    </inkml:brush>
  </inkml:definitions>
  <inkml:trace contextRef="#ctx0" brushRef="#br0">0 16 24575,'2'-3'0,"1"1"0,-1 0 0,1 1 0,0 0 0,-1 0 0,0 1 0,2-1 0,-2-1 0,0 1 0,2 1 0,-2-1 0,1 1 0,-1 0 0,2 0 0,-2 0 0,1 0 0,0 0 0,1 1 0,-3-1 0,7 1 0,52 20 0,-59-20 0,53 20 0,177 64 0,-18-30 0,76 20 0,-209-51 0,22 6 0,149 64 0,-90-15 0,-138-68-1365,-1-2-5461</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7T09:08:06.551"/>
    </inkml:context>
    <inkml:brush xml:id="br0">
      <inkml:brushProperty name="width" value="0.05" units="cm"/>
      <inkml:brushProperty name="height" value="0.05" units="cm"/>
      <inkml:brushProperty name="color" value="#00B050"/>
    </inkml:brush>
  </inkml:definitions>
  <inkml:trace contextRef="#ctx0" brushRef="#br0">0 1 24575,'5'0'0,"9"0"0,8 5 0,0 5 0,-4 5 0,-6 7 0,2-3 0,0 4 0,1 2-8191</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7T09:08:06.552"/>
    </inkml:context>
    <inkml:brush xml:id="br0">
      <inkml:brushProperty name="width" value="0.05" units="cm"/>
      <inkml:brushProperty name="height" value="0.05" units="cm"/>
      <inkml:brushProperty name="color" value="#00B050"/>
    </inkml:brush>
  </inkml:definitions>
  <inkml:trace contextRef="#ctx0" brushRef="#br0">1 125 24575,'0'-5'0,"0"-6"0,5-5 0,5-4 0,5-5 0,6 0 0,-2 2-8191</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7T09:08:13.247"/>
    </inkml:context>
    <inkml:brush xml:id="br0">
      <inkml:brushProperty name="width" value="0.05" units="cm"/>
      <inkml:brushProperty name="height" value="0.05" units="cm"/>
      <inkml:brushProperty name="color" value="#00B050"/>
    </inkml:brush>
  </inkml:definitions>
  <inkml:trace contextRef="#ctx0" brushRef="#br0">0 16 24575,'2'-3'0,"1"1"0,-1 0 0,1 1 0,0 0 0,-1 0 0,0 1 0,2-1 0,-2-1 0,0 1 0,2 1 0,-2-1 0,1 1 0,-1 0 0,2 0 0,-2 0 0,1 0 0,0 0 0,1 1 0,-3-1 0,7 1 0,52 20 0,-59-20 0,53 20 0,177 64 0,-18-30 0,76 20 0,-209-51 0,22 6 0,149 64 0,-90-15 0,-138-68-1365,-1-2-5461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6T14:53:52.041"/>
    </inkml:context>
    <inkml:brush xml:id="br0">
      <inkml:brushProperty name="width" value="0.05" units="cm"/>
      <inkml:brushProperty name="height" value="0.05" units="cm"/>
      <inkml:brushProperty name="color" value="#BA1E99"/>
    </inkml:brush>
  </inkml:definitions>
  <inkml:trace contextRef="#ctx0" brushRef="#br0">1 33 24575,'5'-6'0,"6"0"0,7-2 0,5 3 0,5 2 0,1 0 0,1 2 0,0 0 0,2 1 0,3 0 0,2 1 0,0-1 0,-2 0 0,-7 0-8191</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7T09:08:13.248"/>
    </inkml:context>
    <inkml:brush xml:id="br0">
      <inkml:brushProperty name="width" value="0.05" units="cm"/>
      <inkml:brushProperty name="height" value="0.05" units="cm"/>
      <inkml:brushProperty name="color" value="#00B050"/>
    </inkml:brush>
  </inkml:definitions>
  <inkml:trace contextRef="#ctx0" brushRef="#br0">0 1 24575,'5'0'0,"9"0"0,8 5 0,0 5 0,-4 5 0,-6 7 0,2-3 0,0 4 0,1 2-8191</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7T09:08:13.249"/>
    </inkml:context>
    <inkml:brush xml:id="br0">
      <inkml:brushProperty name="width" value="0.05" units="cm"/>
      <inkml:brushProperty name="height" value="0.05" units="cm"/>
      <inkml:brushProperty name="color" value="#00B050"/>
    </inkml:brush>
  </inkml:definitions>
  <inkml:trace contextRef="#ctx0" brushRef="#br0">1 125 24575,'0'-5'0,"0"-6"0,5-5 0,5-4 0,5-5 0,6 0 0,-2 2-8191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6T14:53:53.396"/>
    </inkml:context>
    <inkml:brush xml:id="br0">
      <inkml:brushProperty name="width" value="0.05" units="cm"/>
      <inkml:brushProperty name="height" value="0.05" units="cm"/>
      <inkml:brushProperty name="color" value="#BA1E99"/>
    </inkml:brush>
  </inkml:definitions>
  <inkml:trace contextRef="#ctx0" brushRef="#br0">179 0 24575,'0'11'0,"-5"7"0,-1 6 0,-6 5 0,-4 2 0,-6 0 0,2 1 0,-2-1 0,5 0 0,-2-5 0,-2-3 0,3-5-8191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6T14:53:57.691"/>
    </inkml:context>
    <inkml:brush xml:id="br0">
      <inkml:brushProperty name="width" value="0.05" units="cm"/>
      <inkml:brushProperty name="height" value="0.05" units="cm"/>
      <inkml:brushProperty name="color" value="#BA1E99"/>
    </inkml:brush>
  </inkml:definitions>
  <inkml:trace contextRef="#ctx0" brushRef="#br0">0 17 24575,'2'-3'0,"2"1"0,-2 1 0,1-1 0,1 1 0,-2 0 0,0 0 0,2 0 0,-2-1 0,2 1 0,0 1 0,-2-1 0,2 1 0,-2 0 0,2 0 0,-1 0 0,0 0 0,0 0 0,1 1 0,-1-1 0,4 1 0,62 22 0,-68-21 0,60 22 0,199 71 0,-21-33 0,88 24 0,-237-59 0,25 5 0,169 75 0,-103-19 0,-155-74-1365,-1-5-5461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6T14:53:59.993"/>
    </inkml:context>
    <inkml:brush xml:id="br0">
      <inkml:brushProperty name="width" value="0.05" units="cm"/>
      <inkml:brushProperty name="height" value="0.05" units="cm"/>
      <inkml:brushProperty name="color" value="#BA1E99"/>
    </inkml:brush>
  </inkml:definitions>
  <inkml:trace contextRef="#ctx0" brushRef="#br0">0 1 24575,'5'0'0,"12"0"0,7 5 0,1 6 0,-5 7 0,-6 6 0,1-2 0,2 5 0,-1-1-8191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6T14:54:01.415"/>
    </inkml:context>
    <inkml:brush xml:id="br0">
      <inkml:brushProperty name="width" value="0.05" units="cm"/>
      <inkml:brushProperty name="height" value="0.05" units="cm"/>
      <inkml:brushProperty name="color" value="#BA1E99"/>
    </inkml:brush>
  </inkml:definitions>
  <inkml:trace contextRef="#ctx0" brushRef="#br0">1 140 24575,'0'-4'0,"0"-9"0,5-5 0,7-5 0,5-5 0,6-1 0,-1 4-8191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7T08:43:26.599"/>
    </inkml:context>
    <inkml:brush xml:id="br0">
      <inkml:brushProperty name="width" value="0.05" units="cm"/>
      <inkml:brushProperty name="height" value="0.05" units="cm"/>
      <inkml:brushProperty name="color" value="#FF053B"/>
    </inkml:brush>
  </inkml:definitions>
  <inkml:trace contextRef="#ctx0" brushRef="#br0">0 16 24575,'2'-3'0,"1"1"0,-1 0 0,1 1 0,0 0 0,-1 0 0,0 1 0,2-1 0,-2-1 0,0 1 0,2 1 0,-2-1 0,1 1 0,-1 0 0,2 0 0,-2 0 0,1 0 0,0 0 0,1 1 0,-3-1 0,7 1 0,52 20 0,-59-20 0,53 20 0,177 64 0,-18-30 0,76 20 0,-209-51 0,22 6 0,149 64 0,-90-15 0,-138-68-1365,-1-2-5461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7T08:43:26.600"/>
    </inkml:context>
    <inkml:brush xml:id="br0">
      <inkml:brushProperty name="width" value="0.05" units="cm"/>
      <inkml:brushProperty name="height" value="0.05" units="cm"/>
      <inkml:brushProperty name="color" value="#FF053B"/>
    </inkml:brush>
  </inkml:definitions>
  <inkml:trace contextRef="#ctx0" brushRef="#br0">0 1 24575,'5'0'0,"9"0"0,8 5 0,0 5 0,-4 5 0,-6 7 0,2-3 0,0 4 0,1 2-8191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7T08:43:26.601"/>
    </inkml:context>
    <inkml:brush xml:id="br0">
      <inkml:brushProperty name="width" value="0.05" units="cm"/>
      <inkml:brushProperty name="height" value="0.05" units="cm"/>
      <inkml:brushProperty name="color" value="#FF053B"/>
    </inkml:brush>
  </inkml:definitions>
  <inkml:trace contextRef="#ctx0" brushRef="#br0">1 125 24575,'0'-5'0,"0"-6"0,5-5 0,5-4 0,5-5 0,6 0 0,-2 2-8191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4A8C504-D22C-4042-8045-95341BFAF0D4}" type="datetimeFigureOut">
              <a:rPr lang="en-US" smtClean="0"/>
              <a:pPr/>
              <a:t>8/7/2025</a:t>
            </a:fld>
            <a:endParaRPr lang="en-US"/>
          </a:p>
        </p:txBody>
      </p:sp>
      <p:sp>
        <p:nvSpPr>
          <p:cNvPr id="4" name="Slide Image Placeholder 3"/>
          <p:cNvSpPr>
            <a:spLocks noGrp="1" noRot="1" noChangeAspect="1"/>
          </p:cNvSpPr>
          <p:nvPr>
            <p:ph type="sldImg" idx="2"/>
          </p:nvPr>
        </p:nvSpPr>
        <p:spPr>
          <a:xfrm>
            <a:off x="1085850" y="685800"/>
            <a:ext cx="46863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3D38222-294C-4ACD-9C8C-A1D91C2D0E05}"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2468514" rtl="0" eaLnBrk="1" latinLnBrk="0" hangingPunct="1">
      <a:defRPr sz="3240" kern="1200">
        <a:solidFill>
          <a:schemeClr val="tx1"/>
        </a:solidFill>
        <a:latin typeface="+mn-lt"/>
        <a:ea typeface="+mn-ea"/>
        <a:cs typeface="+mn-cs"/>
      </a:defRPr>
    </a:lvl1pPr>
    <a:lvl2pPr marL="1234257" algn="l" defTabSz="2468514" rtl="0" eaLnBrk="1" latinLnBrk="0" hangingPunct="1">
      <a:defRPr sz="3240" kern="1200">
        <a:solidFill>
          <a:schemeClr val="tx1"/>
        </a:solidFill>
        <a:latin typeface="+mn-lt"/>
        <a:ea typeface="+mn-ea"/>
        <a:cs typeface="+mn-cs"/>
      </a:defRPr>
    </a:lvl2pPr>
    <a:lvl3pPr marL="2468514" algn="l" defTabSz="2468514" rtl="0" eaLnBrk="1" latinLnBrk="0" hangingPunct="1">
      <a:defRPr sz="3240" kern="1200">
        <a:solidFill>
          <a:schemeClr val="tx1"/>
        </a:solidFill>
        <a:latin typeface="+mn-lt"/>
        <a:ea typeface="+mn-ea"/>
        <a:cs typeface="+mn-cs"/>
      </a:defRPr>
    </a:lvl3pPr>
    <a:lvl4pPr marL="3702771" algn="l" defTabSz="2468514" rtl="0" eaLnBrk="1" latinLnBrk="0" hangingPunct="1">
      <a:defRPr sz="3240" kern="1200">
        <a:solidFill>
          <a:schemeClr val="tx1"/>
        </a:solidFill>
        <a:latin typeface="+mn-lt"/>
        <a:ea typeface="+mn-ea"/>
        <a:cs typeface="+mn-cs"/>
      </a:defRPr>
    </a:lvl4pPr>
    <a:lvl5pPr marL="4937028" algn="l" defTabSz="2468514" rtl="0" eaLnBrk="1" latinLnBrk="0" hangingPunct="1">
      <a:defRPr sz="3240" kern="1200">
        <a:solidFill>
          <a:schemeClr val="tx1"/>
        </a:solidFill>
        <a:latin typeface="+mn-lt"/>
        <a:ea typeface="+mn-ea"/>
        <a:cs typeface="+mn-cs"/>
      </a:defRPr>
    </a:lvl5pPr>
    <a:lvl6pPr marL="6171286" algn="l" defTabSz="2468514" rtl="0" eaLnBrk="1" latinLnBrk="0" hangingPunct="1">
      <a:defRPr sz="3240" kern="1200">
        <a:solidFill>
          <a:schemeClr val="tx1"/>
        </a:solidFill>
        <a:latin typeface="+mn-lt"/>
        <a:ea typeface="+mn-ea"/>
        <a:cs typeface="+mn-cs"/>
      </a:defRPr>
    </a:lvl6pPr>
    <a:lvl7pPr marL="7405543" algn="l" defTabSz="2468514" rtl="0" eaLnBrk="1" latinLnBrk="0" hangingPunct="1">
      <a:defRPr sz="3240" kern="1200">
        <a:solidFill>
          <a:schemeClr val="tx1"/>
        </a:solidFill>
        <a:latin typeface="+mn-lt"/>
        <a:ea typeface="+mn-ea"/>
        <a:cs typeface="+mn-cs"/>
      </a:defRPr>
    </a:lvl7pPr>
    <a:lvl8pPr marL="8639800" algn="l" defTabSz="2468514" rtl="0" eaLnBrk="1" latinLnBrk="0" hangingPunct="1">
      <a:defRPr sz="3240" kern="1200">
        <a:solidFill>
          <a:schemeClr val="tx1"/>
        </a:solidFill>
        <a:latin typeface="+mn-lt"/>
        <a:ea typeface="+mn-ea"/>
        <a:cs typeface="+mn-cs"/>
      </a:defRPr>
    </a:lvl8pPr>
    <a:lvl9pPr marL="9874057" algn="l" defTabSz="2468514" rtl="0" eaLnBrk="1" latinLnBrk="0" hangingPunct="1">
      <a:defRPr sz="324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solidFill>
                  <a:srgbClr val="818385"/>
                </a:solidFill>
                <a:latin typeface="Bitter-Regular"/>
              </a:rPr>
              <a:t>The Human Disease Network, whose nodes are diseases connected if they </a:t>
            </a:r>
            <a:r>
              <a:rPr lang="en-IN" sz="1800" b="0" i="0" u="none" strike="noStrike" baseline="0" dirty="0">
                <a:solidFill>
                  <a:srgbClr val="818385"/>
                </a:solidFill>
                <a:latin typeface="Bitter-Regular"/>
              </a:rPr>
              <a:t>have common genetic origin.</a:t>
            </a:r>
          </a:p>
          <a:p>
            <a:pPr algn="l"/>
            <a:r>
              <a:rPr lang="en-US" sz="1800" b="0" i="0" u="none" strike="noStrike" baseline="0" dirty="0">
                <a:latin typeface="Bitter-Regular"/>
              </a:rPr>
              <a:t>K.-I. Goh, M. E. Cusick, D. Valle, B. Childs, M. Vidal, and A.-L. </a:t>
            </a:r>
            <a:r>
              <a:rPr lang="en-US" sz="1800" b="0" i="0" u="none" strike="noStrike" baseline="0" dirty="0" err="1">
                <a:latin typeface="Bitter-Regular"/>
              </a:rPr>
              <a:t>Barabasi</a:t>
            </a:r>
            <a:r>
              <a:rPr lang="en-US" sz="1800" b="0" i="0" u="none" strike="noStrike" baseline="0" dirty="0">
                <a:latin typeface="Bitter-Regular"/>
              </a:rPr>
              <a:t>.</a:t>
            </a:r>
          </a:p>
          <a:p>
            <a:pPr algn="l"/>
            <a:r>
              <a:rPr lang="en-US" sz="1800" b="0" i="0" u="none" strike="noStrike" baseline="0" dirty="0">
                <a:latin typeface="Bitter-Regular"/>
              </a:rPr>
              <a:t>The human disease network. PNAS, 104:8685–8690, 2007.</a:t>
            </a:r>
            <a:endParaRPr lang="en-IN" dirty="0"/>
          </a:p>
        </p:txBody>
      </p:sp>
      <p:sp>
        <p:nvSpPr>
          <p:cNvPr id="4" name="Slide Number Placeholder 3"/>
          <p:cNvSpPr>
            <a:spLocks noGrp="1"/>
          </p:cNvSpPr>
          <p:nvPr>
            <p:ph type="sldNum" sz="quarter" idx="5"/>
          </p:nvPr>
        </p:nvSpPr>
        <p:spPr/>
        <p:txBody>
          <a:bodyPr/>
          <a:lstStyle/>
          <a:p>
            <a:fld id="{E3D38222-294C-4ACD-9C8C-A1D91C2D0E05}" type="slidenum">
              <a:rPr lang="en-US" smtClean="0"/>
              <a:pPr/>
              <a:t>3</a:t>
            </a:fld>
            <a:endParaRPr lang="en-US"/>
          </a:p>
        </p:txBody>
      </p:sp>
    </p:spTree>
    <p:extLst>
      <p:ext uri="{BB962C8B-B14F-4D97-AF65-F5344CB8AC3E}">
        <p14:creationId xmlns:p14="http://schemas.microsoft.com/office/powerpoint/2010/main" val="26563084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E8DE010-F316-42EA-A645-5A90D3F35936}"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41</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597283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A87CF2-9055-DE53-B510-3FDDD2A5932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45B4705-C0C7-66D7-227B-221C5867B2E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C165C74-3E93-AD98-DE8D-23A197C6B124}"/>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754ACCCC-A3F9-4DCB-54AF-91CB83B0DEAC}"/>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E8DE010-F316-42EA-A645-5A90D3F35936}"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42</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586121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4E2171-C938-56AB-2B78-83C7927538E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24313A8-EB90-DEEE-4020-0AFF0BC84D9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44322DE-B7B4-61E3-6894-A328106384C0}"/>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AF80A02A-BB93-8137-6847-6088569288A3}"/>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E8DE010-F316-42EA-A645-5A90D3F35936}"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43</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449611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solidFill>
                  <a:srgbClr val="818385"/>
                </a:solidFill>
                <a:latin typeface="Bitter-Regular"/>
              </a:rPr>
              <a:t>The Human Disease Network, whose nodes are diseases connected if they </a:t>
            </a:r>
            <a:r>
              <a:rPr lang="en-IN" sz="1800" b="0" i="0" u="none" strike="noStrike" baseline="0" dirty="0">
                <a:solidFill>
                  <a:srgbClr val="818385"/>
                </a:solidFill>
                <a:latin typeface="Bitter-Regular"/>
              </a:rPr>
              <a:t>have common genetic origin.</a:t>
            </a:r>
          </a:p>
          <a:p>
            <a:pPr algn="l"/>
            <a:r>
              <a:rPr lang="en-US" sz="1800" b="0" i="0" u="none" strike="noStrike" baseline="0" dirty="0">
                <a:latin typeface="Bitter-Regular"/>
              </a:rPr>
              <a:t>K.-I. Goh, M. E. Cusick, D. Valle, B. Childs, M. Vidal, and A.-L. </a:t>
            </a:r>
            <a:r>
              <a:rPr lang="en-US" sz="1800" b="0" i="0" u="none" strike="noStrike" baseline="0" dirty="0" err="1">
                <a:latin typeface="Bitter-Regular"/>
              </a:rPr>
              <a:t>Barabasi</a:t>
            </a:r>
            <a:r>
              <a:rPr lang="en-US" sz="1800" b="0" i="0" u="none" strike="noStrike" baseline="0" dirty="0">
                <a:latin typeface="Bitter-Regular"/>
              </a:rPr>
              <a:t>.</a:t>
            </a:r>
          </a:p>
          <a:p>
            <a:pPr algn="l"/>
            <a:r>
              <a:rPr lang="en-US" sz="1800" b="0" i="0" u="none" strike="noStrike" baseline="0" dirty="0">
                <a:latin typeface="Bitter-Regular"/>
              </a:rPr>
              <a:t>The human disease network. PNAS, 104:8685–8690, 2007.</a:t>
            </a:r>
            <a:endParaRPr lang="en-IN" dirty="0"/>
          </a:p>
        </p:txBody>
      </p:sp>
      <p:sp>
        <p:nvSpPr>
          <p:cNvPr id="4" name="Slide Number Placeholder 3"/>
          <p:cNvSpPr>
            <a:spLocks noGrp="1"/>
          </p:cNvSpPr>
          <p:nvPr>
            <p:ph type="sldNum" sz="quarter" idx="5"/>
          </p:nvPr>
        </p:nvSpPr>
        <p:spPr/>
        <p:txBody>
          <a:bodyPr/>
          <a:lstStyle/>
          <a:p>
            <a:fld id="{E3D38222-294C-4ACD-9C8C-A1D91C2D0E05}" type="slidenum">
              <a:rPr lang="en-US" smtClean="0"/>
              <a:pPr/>
              <a:t>47</a:t>
            </a:fld>
            <a:endParaRPr lang="en-US"/>
          </a:p>
        </p:txBody>
      </p:sp>
    </p:spTree>
    <p:extLst>
      <p:ext uri="{BB962C8B-B14F-4D97-AF65-F5344CB8AC3E}">
        <p14:creationId xmlns:p14="http://schemas.microsoft.com/office/powerpoint/2010/main" val="22906141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solidFill>
                  <a:srgbClr val="818385"/>
                </a:solidFill>
                <a:latin typeface="Bitter-Regular"/>
              </a:rPr>
              <a:t>The Human Disease Network, whose nodes are diseases connected if they </a:t>
            </a:r>
            <a:r>
              <a:rPr lang="en-IN" sz="1800" b="0" i="0" u="none" strike="noStrike" baseline="0" dirty="0">
                <a:solidFill>
                  <a:srgbClr val="818385"/>
                </a:solidFill>
                <a:latin typeface="Bitter-Regular"/>
              </a:rPr>
              <a:t>have common genetic origin.</a:t>
            </a:r>
          </a:p>
          <a:p>
            <a:pPr algn="l"/>
            <a:r>
              <a:rPr lang="en-US" sz="1800" b="0" i="0" u="none" strike="noStrike" baseline="0" dirty="0">
                <a:latin typeface="Bitter-Regular"/>
              </a:rPr>
              <a:t>K.-I. Goh, M. E. Cusick, D. Valle, B. Childs, M. Vidal, and A.-L. </a:t>
            </a:r>
            <a:r>
              <a:rPr lang="en-US" sz="1800" b="0" i="0" u="none" strike="noStrike" baseline="0" dirty="0" err="1">
                <a:latin typeface="Bitter-Regular"/>
              </a:rPr>
              <a:t>Barabasi</a:t>
            </a:r>
            <a:r>
              <a:rPr lang="en-US" sz="1800" b="0" i="0" u="none" strike="noStrike" baseline="0" dirty="0">
                <a:latin typeface="Bitter-Regular"/>
              </a:rPr>
              <a:t>.</a:t>
            </a:r>
          </a:p>
          <a:p>
            <a:pPr algn="l"/>
            <a:r>
              <a:rPr lang="en-US" sz="1800" b="0" i="0" u="none" strike="noStrike" baseline="0" dirty="0">
                <a:latin typeface="Bitter-Regular"/>
              </a:rPr>
              <a:t>The human disease network. PNAS, 104:8685–8690, 2007.</a:t>
            </a:r>
            <a:endParaRPr lang="en-IN" dirty="0"/>
          </a:p>
        </p:txBody>
      </p:sp>
      <p:sp>
        <p:nvSpPr>
          <p:cNvPr id="4" name="Slide Number Placeholder 3"/>
          <p:cNvSpPr>
            <a:spLocks noGrp="1"/>
          </p:cNvSpPr>
          <p:nvPr>
            <p:ph type="sldNum" sz="quarter" idx="5"/>
          </p:nvPr>
        </p:nvSpPr>
        <p:spPr/>
        <p:txBody>
          <a:bodyPr/>
          <a:lstStyle/>
          <a:p>
            <a:fld id="{E3D38222-294C-4ACD-9C8C-A1D91C2D0E05}" type="slidenum">
              <a:rPr lang="en-US" smtClean="0"/>
              <a:pPr/>
              <a:t>48</a:t>
            </a:fld>
            <a:endParaRPr lang="en-US"/>
          </a:p>
        </p:txBody>
      </p:sp>
    </p:spTree>
    <p:extLst>
      <p:ext uri="{BB962C8B-B14F-4D97-AF65-F5344CB8AC3E}">
        <p14:creationId xmlns:p14="http://schemas.microsoft.com/office/powerpoint/2010/main" val="26618788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solidFill>
                  <a:srgbClr val="818385"/>
                </a:solidFill>
                <a:latin typeface="Bitter-Regular"/>
              </a:rPr>
              <a:t>The Human Disease Network, whose nodes are diseases connected if they </a:t>
            </a:r>
            <a:r>
              <a:rPr lang="en-IN" sz="1800" b="0" i="0" u="none" strike="noStrike" baseline="0" dirty="0">
                <a:solidFill>
                  <a:srgbClr val="818385"/>
                </a:solidFill>
                <a:latin typeface="Bitter-Regular"/>
              </a:rPr>
              <a:t>have common genetic origin.</a:t>
            </a:r>
          </a:p>
          <a:p>
            <a:pPr algn="l"/>
            <a:r>
              <a:rPr lang="en-US" sz="1800" b="0" i="0" u="none" strike="noStrike" baseline="0" dirty="0">
                <a:latin typeface="Bitter-Regular"/>
              </a:rPr>
              <a:t>K.-I. Goh, M. E. Cusick, D. Valle, B. Childs, M. Vidal, and A.-L. </a:t>
            </a:r>
            <a:r>
              <a:rPr lang="en-US" sz="1800" b="0" i="0" u="none" strike="noStrike" baseline="0" dirty="0" err="1">
                <a:latin typeface="Bitter-Regular"/>
              </a:rPr>
              <a:t>Barabasi</a:t>
            </a:r>
            <a:r>
              <a:rPr lang="en-US" sz="1800" b="0" i="0" u="none" strike="noStrike" baseline="0" dirty="0">
                <a:latin typeface="Bitter-Regular"/>
              </a:rPr>
              <a:t>.</a:t>
            </a:r>
          </a:p>
          <a:p>
            <a:pPr algn="l"/>
            <a:r>
              <a:rPr lang="en-US" sz="1800" b="0" i="0" u="none" strike="noStrike" baseline="0" dirty="0">
                <a:latin typeface="Bitter-Regular"/>
              </a:rPr>
              <a:t>The human disease network. PNAS, 104:8685–8690, 2007.</a:t>
            </a:r>
            <a:endParaRPr lang="en-IN" dirty="0"/>
          </a:p>
        </p:txBody>
      </p:sp>
      <p:sp>
        <p:nvSpPr>
          <p:cNvPr id="4" name="Slide Number Placeholder 3"/>
          <p:cNvSpPr>
            <a:spLocks noGrp="1"/>
          </p:cNvSpPr>
          <p:nvPr>
            <p:ph type="sldNum" sz="quarter" idx="5"/>
          </p:nvPr>
        </p:nvSpPr>
        <p:spPr/>
        <p:txBody>
          <a:bodyPr/>
          <a:lstStyle/>
          <a:p>
            <a:fld id="{E3D38222-294C-4ACD-9C8C-A1D91C2D0E05}" type="slidenum">
              <a:rPr lang="en-US" smtClean="0"/>
              <a:pPr/>
              <a:t>49</a:t>
            </a:fld>
            <a:endParaRPr lang="en-US"/>
          </a:p>
        </p:txBody>
      </p:sp>
    </p:spTree>
    <p:extLst>
      <p:ext uri="{BB962C8B-B14F-4D97-AF65-F5344CB8AC3E}">
        <p14:creationId xmlns:p14="http://schemas.microsoft.com/office/powerpoint/2010/main" val="32771425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solidFill>
                  <a:srgbClr val="818385"/>
                </a:solidFill>
                <a:latin typeface="Bitter-Regular"/>
              </a:rPr>
              <a:t>The Human Disease Network, whose nodes are diseases connected if they </a:t>
            </a:r>
            <a:r>
              <a:rPr lang="en-IN" sz="1800" b="0" i="0" u="none" strike="noStrike" baseline="0" dirty="0">
                <a:solidFill>
                  <a:srgbClr val="818385"/>
                </a:solidFill>
                <a:latin typeface="Bitter-Regular"/>
              </a:rPr>
              <a:t>have common genetic origin.</a:t>
            </a:r>
          </a:p>
          <a:p>
            <a:pPr algn="l"/>
            <a:r>
              <a:rPr lang="en-US" sz="1800" b="0" i="0" u="none" strike="noStrike" baseline="0" dirty="0">
                <a:latin typeface="Bitter-Regular"/>
              </a:rPr>
              <a:t>K.-I. Goh, M. E. Cusick, D. Valle, B. Childs, M. Vidal, and A.-L. </a:t>
            </a:r>
            <a:r>
              <a:rPr lang="en-US" sz="1800" b="0" i="0" u="none" strike="noStrike" baseline="0" dirty="0" err="1">
                <a:latin typeface="Bitter-Regular"/>
              </a:rPr>
              <a:t>Barabasi</a:t>
            </a:r>
            <a:r>
              <a:rPr lang="en-US" sz="1800" b="0" i="0" u="none" strike="noStrike" baseline="0" dirty="0">
                <a:latin typeface="Bitter-Regular"/>
              </a:rPr>
              <a:t>.</a:t>
            </a:r>
          </a:p>
          <a:p>
            <a:pPr algn="l"/>
            <a:r>
              <a:rPr lang="en-US" sz="1800" b="0" i="0" u="none" strike="noStrike" baseline="0" dirty="0">
                <a:latin typeface="Bitter-Regular"/>
              </a:rPr>
              <a:t>The human disease network. PNAS, 104:8685–8690, 2007.</a:t>
            </a:r>
            <a:endParaRPr lang="en-IN" dirty="0"/>
          </a:p>
        </p:txBody>
      </p:sp>
      <p:sp>
        <p:nvSpPr>
          <p:cNvPr id="4" name="Slide Number Placeholder 3"/>
          <p:cNvSpPr>
            <a:spLocks noGrp="1"/>
          </p:cNvSpPr>
          <p:nvPr>
            <p:ph type="sldNum" sz="quarter" idx="5"/>
          </p:nvPr>
        </p:nvSpPr>
        <p:spPr/>
        <p:txBody>
          <a:bodyPr/>
          <a:lstStyle/>
          <a:p>
            <a:fld id="{E3D38222-294C-4ACD-9C8C-A1D91C2D0E05}" type="slidenum">
              <a:rPr lang="en-US" smtClean="0"/>
              <a:pPr/>
              <a:t>50</a:t>
            </a:fld>
            <a:endParaRPr lang="en-US"/>
          </a:p>
        </p:txBody>
      </p:sp>
    </p:spTree>
    <p:extLst>
      <p:ext uri="{BB962C8B-B14F-4D97-AF65-F5344CB8AC3E}">
        <p14:creationId xmlns:p14="http://schemas.microsoft.com/office/powerpoint/2010/main" val="24974816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solidFill>
                  <a:srgbClr val="818385"/>
                </a:solidFill>
                <a:latin typeface="Bitter-Regular"/>
              </a:rPr>
              <a:t>The Human Disease Network, whose nodes are diseases connected if they </a:t>
            </a:r>
            <a:r>
              <a:rPr lang="en-IN" sz="1800" b="0" i="0" u="none" strike="noStrike" baseline="0" dirty="0">
                <a:solidFill>
                  <a:srgbClr val="818385"/>
                </a:solidFill>
                <a:latin typeface="Bitter-Regular"/>
              </a:rPr>
              <a:t>have common genetic origin.</a:t>
            </a:r>
          </a:p>
          <a:p>
            <a:pPr algn="l"/>
            <a:r>
              <a:rPr lang="en-US" sz="1800" b="0" i="0" u="none" strike="noStrike" baseline="0" dirty="0">
                <a:latin typeface="Bitter-Regular"/>
              </a:rPr>
              <a:t>K.-I. Goh, M. E. Cusick, D. Valle, B. Childs, M. Vidal, and A.-L. </a:t>
            </a:r>
            <a:r>
              <a:rPr lang="en-US" sz="1800" b="0" i="0" u="none" strike="noStrike" baseline="0" dirty="0" err="1">
                <a:latin typeface="Bitter-Regular"/>
              </a:rPr>
              <a:t>Barabasi</a:t>
            </a:r>
            <a:r>
              <a:rPr lang="en-US" sz="1800" b="0" i="0" u="none" strike="noStrike" baseline="0" dirty="0">
                <a:latin typeface="Bitter-Regular"/>
              </a:rPr>
              <a:t>.</a:t>
            </a:r>
          </a:p>
          <a:p>
            <a:pPr algn="l"/>
            <a:r>
              <a:rPr lang="en-US" sz="1800" b="0" i="0" u="none" strike="noStrike" baseline="0" dirty="0">
                <a:latin typeface="Bitter-Regular"/>
              </a:rPr>
              <a:t>The human disease network. PNAS, 104:8685–8690, 2007.</a:t>
            </a:r>
            <a:endParaRPr lang="en-IN" dirty="0"/>
          </a:p>
        </p:txBody>
      </p:sp>
      <p:sp>
        <p:nvSpPr>
          <p:cNvPr id="4" name="Slide Number Placeholder 3"/>
          <p:cNvSpPr>
            <a:spLocks noGrp="1"/>
          </p:cNvSpPr>
          <p:nvPr>
            <p:ph type="sldNum" sz="quarter" idx="5"/>
          </p:nvPr>
        </p:nvSpPr>
        <p:spPr/>
        <p:txBody>
          <a:bodyPr/>
          <a:lstStyle/>
          <a:p>
            <a:fld id="{E3D38222-294C-4ACD-9C8C-A1D91C2D0E05}" type="slidenum">
              <a:rPr lang="en-US" smtClean="0"/>
              <a:pPr/>
              <a:t>51</a:t>
            </a:fld>
            <a:endParaRPr lang="en-US"/>
          </a:p>
        </p:txBody>
      </p:sp>
    </p:spTree>
    <p:extLst>
      <p:ext uri="{BB962C8B-B14F-4D97-AF65-F5344CB8AC3E}">
        <p14:creationId xmlns:p14="http://schemas.microsoft.com/office/powerpoint/2010/main" val="39378615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solidFill>
                  <a:srgbClr val="818385"/>
                </a:solidFill>
                <a:latin typeface="Bitter-Regular"/>
              </a:rPr>
              <a:t>The Human Disease Network, whose nodes are diseases connected if they </a:t>
            </a:r>
            <a:r>
              <a:rPr lang="en-IN" sz="1800" b="0" i="0" u="none" strike="noStrike" baseline="0" dirty="0">
                <a:solidFill>
                  <a:srgbClr val="818385"/>
                </a:solidFill>
                <a:latin typeface="Bitter-Regular"/>
              </a:rPr>
              <a:t>have common genetic origin.</a:t>
            </a:r>
          </a:p>
          <a:p>
            <a:pPr algn="l"/>
            <a:r>
              <a:rPr lang="en-US" sz="1800" b="0" i="0" u="none" strike="noStrike" baseline="0" dirty="0">
                <a:latin typeface="Bitter-Regular"/>
              </a:rPr>
              <a:t>K.-I. Goh, M. E. Cusick, D. Valle, B. Childs, M. Vidal, and A.-L. </a:t>
            </a:r>
            <a:r>
              <a:rPr lang="en-US" sz="1800" b="0" i="0" u="none" strike="noStrike" baseline="0" dirty="0" err="1">
                <a:latin typeface="Bitter-Regular"/>
              </a:rPr>
              <a:t>Barabasi</a:t>
            </a:r>
            <a:r>
              <a:rPr lang="en-US" sz="1800" b="0" i="0" u="none" strike="noStrike" baseline="0" dirty="0">
                <a:latin typeface="Bitter-Regular"/>
              </a:rPr>
              <a:t>.</a:t>
            </a:r>
          </a:p>
          <a:p>
            <a:pPr algn="l"/>
            <a:r>
              <a:rPr lang="en-US" sz="1800" b="0" i="0" u="none" strike="noStrike" baseline="0" dirty="0">
                <a:latin typeface="Bitter-Regular"/>
              </a:rPr>
              <a:t>The human disease network. PNAS, 104:8685–8690, 2007.</a:t>
            </a:r>
            <a:endParaRPr lang="en-IN" dirty="0"/>
          </a:p>
        </p:txBody>
      </p:sp>
      <p:sp>
        <p:nvSpPr>
          <p:cNvPr id="4" name="Slide Number Placeholder 3"/>
          <p:cNvSpPr>
            <a:spLocks noGrp="1"/>
          </p:cNvSpPr>
          <p:nvPr>
            <p:ph type="sldNum" sz="quarter" idx="5"/>
          </p:nvPr>
        </p:nvSpPr>
        <p:spPr/>
        <p:txBody>
          <a:bodyPr/>
          <a:lstStyle/>
          <a:p>
            <a:fld id="{E3D38222-294C-4ACD-9C8C-A1D91C2D0E05}" type="slidenum">
              <a:rPr lang="en-US" smtClean="0"/>
              <a:pPr/>
              <a:t>52</a:t>
            </a:fld>
            <a:endParaRPr lang="en-US"/>
          </a:p>
        </p:txBody>
      </p:sp>
    </p:spTree>
    <p:extLst>
      <p:ext uri="{BB962C8B-B14F-4D97-AF65-F5344CB8AC3E}">
        <p14:creationId xmlns:p14="http://schemas.microsoft.com/office/powerpoint/2010/main" val="4647714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solidFill>
                  <a:srgbClr val="818385"/>
                </a:solidFill>
                <a:latin typeface="Bitter-Regular"/>
              </a:rPr>
              <a:t>The Human Disease Network, whose nodes are diseases connected if they </a:t>
            </a:r>
            <a:r>
              <a:rPr lang="en-IN" sz="1800" b="0" i="0" u="none" strike="noStrike" baseline="0" dirty="0">
                <a:solidFill>
                  <a:srgbClr val="818385"/>
                </a:solidFill>
                <a:latin typeface="Bitter-Regular"/>
              </a:rPr>
              <a:t>have common genetic origin.</a:t>
            </a:r>
          </a:p>
          <a:p>
            <a:pPr algn="l"/>
            <a:r>
              <a:rPr lang="en-US" sz="1800" b="0" i="0" u="none" strike="noStrike" baseline="0" dirty="0">
                <a:latin typeface="Bitter-Regular"/>
              </a:rPr>
              <a:t>K.-I. Goh, M. E. Cusick, D. Valle, B. Childs, M. Vidal, and A.-L. </a:t>
            </a:r>
            <a:r>
              <a:rPr lang="en-US" sz="1800" b="0" i="0" u="none" strike="noStrike" baseline="0" dirty="0" err="1">
                <a:latin typeface="Bitter-Regular"/>
              </a:rPr>
              <a:t>Barabasi</a:t>
            </a:r>
            <a:r>
              <a:rPr lang="en-US" sz="1800" b="0" i="0" u="none" strike="noStrike" baseline="0" dirty="0">
                <a:latin typeface="Bitter-Regular"/>
              </a:rPr>
              <a:t>.</a:t>
            </a:r>
          </a:p>
          <a:p>
            <a:pPr algn="l"/>
            <a:r>
              <a:rPr lang="en-US" sz="1800" b="0" i="0" u="none" strike="noStrike" baseline="0" dirty="0">
                <a:latin typeface="Bitter-Regular"/>
              </a:rPr>
              <a:t>The human disease network. PNAS, 104:8685–8690, 2007.</a:t>
            </a:r>
            <a:endParaRPr lang="en-IN" dirty="0"/>
          </a:p>
        </p:txBody>
      </p:sp>
      <p:sp>
        <p:nvSpPr>
          <p:cNvPr id="4" name="Slide Number Placeholder 3"/>
          <p:cNvSpPr>
            <a:spLocks noGrp="1"/>
          </p:cNvSpPr>
          <p:nvPr>
            <p:ph type="sldNum" sz="quarter" idx="5"/>
          </p:nvPr>
        </p:nvSpPr>
        <p:spPr/>
        <p:txBody>
          <a:bodyPr/>
          <a:lstStyle/>
          <a:p>
            <a:fld id="{E3D38222-294C-4ACD-9C8C-A1D91C2D0E05}" type="slidenum">
              <a:rPr lang="en-US" smtClean="0"/>
              <a:pPr/>
              <a:t>4</a:t>
            </a:fld>
            <a:endParaRPr lang="en-US"/>
          </a:p>
        </p:txBody>
      </p:sp>
    </p:spTree>
    <p:extLst>
      <p:ext uri="{BB962C8B-B14F-4D97-AF65-F5344CB8AC3E}">
        <p14:creationId xmlns:p14="http://schemas.microsoft.com/office/powerpoint/2010/main" val="31989734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solidFill>
                  <a:srgbClr val="818385"/>
                </a:solidFill>
                <a:latin typeface="Bitter-Regular"/>
              </a:rPr>
              <a:t>The Human Disease Network, whose nodes are diseases connected if they </a:t>
            </a:r>
            <a:r>
              <a:rPr lang="en-IN" sz="1800" b="0" i="0" u="none" strike="noStrike" baseline="0" dirty="0">
                <a:solidFill>
                  <a:srgbClr val="818385"/>
                </a:solidFill>
                <a:latin typeface="Bitter-Regular"/>
              </a:rPr>
              <a:t>have common genetic origin.</a:t>
            </a:r>
          </a:p>
          <a:p>
            <a:pPr algn="l"/>
            <a:r>
              <a:rPr lang="en-US" sz="1800" b="0" i="0" u="none" strike="noStrike" baseline="0" dirty="0">
                <a:latin typeface="Bitter-Regular"/>
              </a:rPr>
              <a:t>K.-I. Goh, M. E. Cusick, D. Valle, B. Childs, M. Vidal, and A.-L. </a:t>
            </a:r>
            <a:r>
              <a:rPr lang="en-US" sz="1800" b="0" i="0" u="none" strike="noStrike" baseline="0" dirty="0" err="1">
                <a:latin typeface="Bitter-Regular"/>
              </a:rPr>
              <a:t>Barabasi</a:t>
            </a:r>
            <a:r>
              <a:rPr lang="en-US" sz="1800" b="0" i="0" u="none" strike="noStrike" baseline="0" dirty="0">
                <a:latin typeface="Bitter-Regular"/>
              </a:rPr>
              <a:t>.</a:t>
            </a:r>
          </a:p>
          <a:p>
            <a:pPr algn="l"/>
            <a:r>
              <a:rPr lang="en-US" sz="1800" b="0" i="0" u="none" strike="noStrike" baseline="0" dirty="0">
                <a:latin typeface="Bitter-Regular"/>
              </a:rPr>
              <a:t>The human disease network. PNAS, 104:8685–8690, 2007.</a:t>
            </a:r>
            <a:endParaRPr lang="en-IN" dirty="0"/>
          </a:p>
        </p:txBody>
      </p:sp>
      <p:sp>
        <p:nvSpPr>
          <p:cNvPr id="4" name="Slide Number Placeholder 3"/>
          <p:cNvSpPr>
            <a:spLocks noGrp="1"/>
          </p:cNvSpPr>
          <p:nvPr>
            <p:ph type="sldNum" sz="quarter" idx="5"/>
          </p:nvPr>
        </p:nvSpPr>
        <p:spPr/>
        <p:txBody>
          <a:bodyPr/>
          <a:lstStyle/>
          <a:p>
            <a:fld id="{E3D38222-294C-4ACD-9C8C-A1D91C2D0E05}" type="slidenum">
              <a:rPr lang="en-US" smtClean="0"/>
              <a:pPr/>
              <a:t>5</a:t>
            </a:fld>
            <a:endParaRPr lang="en-US"/>
          </a:p>
        </p:txBody>
      </p:sp>
    </p:spTree>
    <p:extLst>
      <p:ext uri="{BB962C8B-B14F-4D97-AF65-F5344CB8AC3E}">
        <p14:creationId xmlns:p14="http://schemas.microsoft.com/office/powerpoint/2010/main" val="36099615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solidFill>
                  <a:srgbClr val="818385"/>
                </a:solidFill>
                <a:latin typeface="Bitter-Regular"/>
              </a:rPr>
              <a:t>The Human Disease Network, whose nodes are diseases connected if they </a:t>
            </a:r>
            <a:r>
              <a:rPr lang="en-IN" sz="1800" b="0" i="0" u="none" strike="noStrike" baseline="0" dirty="0">
                <a:solidFill>
                  <a:srgbClr val="818385"/>
                </a:solidFill>
                <a:latin typeface="Bitter-Regular"/>
              </a:rPr>
              <a:t>have common genetic origin.</a:t>
            </a:r>
          </a:p>
          <a:p>
            <a:pPr algn="l"/>
            <a:r>
              <a:rPr lang="en-US" sz="1800" b="0" i="0" u="none" strike="noStrike" baseline="0" dirty="0">
                <a:latin typeface="Bitter-Regular"/>
              </a:rPr>
              <a:t>K.-I. Goh, M. E. Cusick, D. Valle, B. Childs, M. Vidal, and A.-L. </a:t>
            </a:r>
            <a:r>
              <a:rPr lang="en-US" sz="1800" b="0" i="0" u="none" strike="noStrike" baseline="0" dirty="0" err="1">
                <a:latin typeface="Bitter-Regular"/>
              </a:rPr>
              <a:t>Barabasi</a:t>
            </a:r>
            <a:r>
              <a:rPr lang="en-US" sz="1800" b="0" i="0" u="none" strike="noStrike" baseline="0" dirty="0">
                <a:latin typeface="Bitter-Regular"/>
              </a:rPr>
              <a:t>.</a:t>
            </a:r>
          </a:p>
          <a:p>
            <a:pPr algn="l"/>
            <a:r>
              <a:rPr lang="en-US" sz="1800" b="0" i="0" u="none" strike="noStrike" baseline="0" dirty="0">
                <a:latin typeface="Bitter-Regular"/>
              </a:rPr>
              <a:t>The human disease network. PNAS, 104:8685–8690, 2007.</a:t>
            </a:r>
            <a:endParaRPr lang="en-IN" dirty="0"/>
          </a:p>
        </p:txBody>
      </p:sp>
      <p:sp>
        <p:nvSpPr>
          <p:cNvPr id="4" name="Slide Number Placeholder 3"/>
          <p:cNvSpPr>
            <a:spLocks noGrp="1"/>
          </p:cNvSpPr>
          <p:nvPr>
            <p:ph type="sldNum" sz="quarter" idx="5"/>
          </p:nvPr>
        </p:nvSpPr>
        <p:spPr/>
        <p:txBody>
          <a:bodyPr/>
          <a:lstStyle/>
          <a:p>
            <a:fld id="{E3D38222-294C-4ACD-9C8C-A1D91C2D0E05}" type="slidenum">
              <a:rPr lang="en-US" smtClean="0"/>
              <a:pPr/>
              <a:t>6</a:t>
            </a:fld>
            <a:endParaRPr lang="en-US"/>
          </a:p>
        </p:txBody>
      </p:sp>
    </p:spTree>
    <p:extLst>
      <p:ext uri="{BB962C8B-B14F-4D97-AF65-F5344CB8AC3E}">
        <p14:creationId xmlns:p14="http://schemas.microsoft.com/office/powerpoint/2010/main" val="13891172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solidFill>
                  <a:srgbClr val="818385"/>
                </a:solidFill>
                <a:latin typeface="Bitter-Regular"/>
              </a:rPr>
              <a:t>The Human Disease Network, whose nodes are diseases connected if they </a:t>
            </a:r>
            <a:r>
              <a:rPr lang="en-IN" sz="1800" b="0" i="0" u="none" strike="noStrike" baseline="0" dirty="0">
                <a:solidFill>
                  <a:srgbClr val="818385"/>
                </a:solidFill>
                <a:latin typeface="Bitter-Regular"/>
              </a:rPr>
              <a:t>have common genetic origin.</a:t>
            </a:r>
          </a:p>
          <a:p>
            <a:pPr algn="l"/>
            <a:r>
              <a:rPr lang="en-US" sz="1800" b="0" i="0" u="none" strike="noStrike" baseline="0" dirty="0">
                <a:latin typeface="Bitter-Regular"/>
              </a:rPr>
              <a:t>K.-I. Goh, M. E. Cusick, D. Valle, B. Childs, M. Vidal, and A.-L. </a:t>
            </a:r>
            <a:r>
              <a:rPr lang="en-US" sz="1800" b="0" i="0" u="none" strike="noStrike" baseline="0" dirty="0" err="1">
                <a:latin typeface="Bitter-Regular"/>
              </a:rPr>
              <a:t>Barabasi</a:t>
            </a:r>
            <a:r>
              <a:rPr lang="en-US" sz="1800" b="0" i="0" u="none" strike="noStrike" baseline="0" dirty="0">
                <a:latin typeface="Bitter-Regular"/>
              </a:rPr>
              <a:t>.</a:t>
            </a:r>
          </a:p>
          <a:p>
            <a:pPr algn="l"/>
            <a:r>
              <a:rPr lang="en-US" sz="1800" b="0" i="0" u="none" strike="noStrike" baseline="0" dirty="0">
                <a:latin typeface="Bitter-Regular"/>
              </a:rPr>
              <a:t>The human disease network. PNAS, 104:8685–8690, 2007.</a:t>
            </a:r>
            <a:endParaRPr lang="en-IN" dirty="0"/>
          </a:p>
        </p:txBody>
      </p:sp>
      <p:sp>
        <p:nvSpPr>
          <p:cNvPr id="4" name="Slide Number Placeholder 3"/>
          <p:cNvSpPr>
            <a:spLocks noGrp="1"/>
          </p:cNvSpPr>
          <p:nvPr>
            <p:ph type="sldNum" sz="quarter" idx="5"/>
          </p:nvPr>
        </p:nvSpPr>
        <p:spPr/>
        <p:txBody>
          <a:bodyPr/>
          <a:lstStyle/>
          <a:p>
            <a:fld id="{E3D38222-294C-4ACD-9C8C-A1D91C2D0E05}" type="slidenum">
              <a:rPr lang="en-US" smtClean="0"/>
              <a:pPr/>
              <a:t>7</a:t>
            </a:fld>
            <a:endParaRPr lang="en-US"/>
          </a:p>
        </p:txBody>
      </p:sp>
    </p:spTree>
    <p:extLst>
      <p:ext uri="{BB962C8B-B14F-4D97-AF65-F5344CB8AC3E}">
        <p14:creationId xmlns:p14="http://schemas.microsoft.com/office/powerpoint/2010/main" val="23125090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solidFill>
                  <a:srgbClr val="818385"/>
                </a:solidFill>
                <a:latin typeface="Bitter-Regular"/>
              </a:rPr>
              <a:t>The Human Disease Network, whose nodes are diseases connected if they </a:t>
            </a:r>
            <a:r>
              <a:rPr lang="en-IN" sz="1800" b="0" i="0" u="none" strike="noStrike" baseline="0" dirty="0">
                <a:solidFill>
                  <a:srgbClr val="818385"/>
                </a:solidFill>
                <a:latin typeface="Bitter-Regular"/>
              </a:rPr>
              <a:t>have common genetic origin.</a:t>
            </a:r>
          </a:p>
          <a:p>
            <a:pPr algn="l"/>
            <a:r>
              <a:rPr lang="en-US" sz="1800" b="0" i="0" u="none" strike="noStrike" baseline="0" dirty="0">
                <a:latin typeface="Bitter-Regular"/>
              </a:rPr>
              <a:t>K.-I. Goh, M. E. Cusick, D. Valle, B. Childs, M. Vidal, and A.-L. </a:t>
            </a:r>
            <a:r>
              <a:rPr lang="en-US" sz="1800" b="0" i="0" u="none" strike="noStrike" baseline="0" dirty="0" err="1">
                <a:latin typeface="Bitter-Regular"/>
              </a:rPr>
              <a:t>Barabasi</a:t>
            </a:r>
            <a:r>
              <a:rPr lang="en-US" sz="1800" b="0" i="0" u="none" strike="noStrike" baseline="0" dirty="0">
                <a:latin typeface="Bitter-Regular"/>
              </a:rPr>
              <a:t>.</a:t>
            </a:r>
          </a:p>
          <a:p>
            <a:pPr algn="l"/>
            <a:r>
              <a:rPr lang="en-US" sz="1800" b="0" i="0" u="none" strike="noStrike" baseline="0" dirty="0">
                <a:latin typeface="Bitter-Regular"/>
              </a:rPr>
              <a:t>The human disease network. PNAS, 104:8685–8690, 2007.</a:t>
            </a:r>
            <a:endParaRPr lang="en-IN" dirty="0"/>
          </a:p>
        </p:txBody>
      </p:sp>
      <p:sp>
        <p:nvSpPr>
          <p:cNvPr id="4" name="Slide Number Placeholder 3"/>
          <p:cNvSpPr>
            <a:spLocks noGrp="1"/>
          </p:cNvSpPr>
          <p:nvPr>
            <p:ph type="sldNum" sz="quarter" idx="5"/>
          </p:nvPr>
        </p:nvSpPr>
        <p:spPr/>
        <p:txBody>
          <a:bodyPr/>
          <a:lstStyle/>
          <a:p>
            <a:fld id="{E3D38222-294C-4ACD-9C8C-A1D91C2D0E05}" type="slidenum">
              <a:rPr lang="en-US" smtClean="0"/>
              <a:pPr/>
              <a:t>8</a:t>
            </a:fld>
            <a:endParaRPr lang="en-US"/>
          </a:p>
        </p:txBody>
      </p:sp>
    </p:spTree>
    <p:extLst>
      <p:ext uri="{BB962C8B-B14F-4D97-AF65-F5344CB8AC3E}">
        <p14:creationId xmlns:p14="http://schemas.microsoft.com/office/powerpoint/2010/main" val="16912087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solidFill>
                  <a:srgbClr val="818385"/>
                </a:solidFill>
                <a:latin typeface="Bitter-Regular"/>
              </a:rPr>
              <a:t>The Human Disease Network, whose nodes are diseases connected if they </a:t>
            </a:r>
            <a:r>
              <a:rPr lang="en-IN" sz="1800" b="0" i="0" u="none" strike="noStrike" baseline="0" dirty="0">
                <a:solidFill>
                  <a:srgbClr val="818385"/>
                </a:solidFill>
                <a:latin typeface="Bitter-Regular"/>
              </a:rPr>
              <a:t>have common genetic origin.</a:t>
            </a:r>
          </a:p>
          <a:p>
            <a:pPr algn="l"/>
            <a:r>
              <a:rPr lang="en-US" sz="1800" b="0" i="0" u="none" strike="noStrike" baseline="0" dirty="0">
                <a:latin typeface="Bitter-Regular"/>
              </a:rPr>
              <a:t>K.-I. Goh, M. E. Cusick, D. Valle, B. Childs, M. Vidal, and A.-L. </a:t>
            </a:r>
            <a:r>
              <a:rPr lang="en-US" sz="1800" b="0" i="0" u="none" strike="noStrike" baseline="0" dirty="0" err="1">
                <a:latin typeface="Bitter-Regular"/>
              </a:rPr>
              <a:t>Barabasi</a:t>
            </a:r>
            <a:r>
              <a:rPr lang="en-US" sz="1800" b="0" i="0" u="none" strike="noStrike" baseline="0" dirty="0">
                <a:latin typeface="Bitter-Regular"/>
              </a:rPr>
              <a:t>.</a:t>
            </a:r>
          </a:p>
          <a:p>
            <a:pPr algn="l"/>
            <a:r>
              <a:rPr lang="en-US" sz="1800" b="0" i="0" u="none" strike="noStrike" baseline="0" dirty="0">
                <a:latin typeface="Bitter-Regular"/>
              </a:rPr>
              <a:t>The human disease network. PNAS, 104:8685–8690, 2007.</a:t>
            </a:r>
            <a:endParaRPr lang="en-IN" dirty="0"/>
          </a:p>
        </p:txBody>
      </p:sp>
      <p:sp>
        <p:nvSpPr>
          <p:cNvPr id="4" name="Slide Number Placeholder 3"/>
          <p:cNvSpPr>
            <a:spLocks noGrp="1"/>
          </p:cNvSpPr>
          <p:nvPr>
            <p:ph type="sldNum" sz="quarter" idx="5"/>
          </p:nvPr>
        </p:nvSpPr>
        <p:spPr/>
        <p:txBody>
          <a:bodyPr/>
          <a:lstStyle/>
          <a:p>
            <a:fld id="{E3D38222-294C-4ACD-9C8C-A1D91C2D0E05}" type="slidenum">
              <a:rPr lang="en-US" smtClean="0"/>
              <a:pPr/>
              <a:t>9</a:t>
            </a:fld>
            <a:endParaRPr lang="en-US"/>
          </a:p>
        </p:txBody>
      </p:sp>
    </p:spTree>
    <p:extLst>
      <p:ext uri="{BB962C8B-B14F-4D97-AF65-F5344CB8AC3E}">
        <p14:creationId xmlns:p14="http://schemas.microsoft.com/office/powerpoint/2010/main" val="28937220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IN" dirty="0"/>
          </a:p>
        </p:txBody>
      </p:sp>
      <p:sp>
        <p:nvSpPr>
          <p:cNvPr id="4" name="Slide Number Placeholder 3"/>
          <p:cNvSpPr>
            <a:spLocks noGrp="1"/>
          </p:cNvSpPr>
          <p:nvPr>
            <p:ph type="sldNum" sz="quarter" idx="5"/>
          </p:nvPr>
        </p:nvSpPr>
        <p:spPr/>
        <p:txBody>
          <a:bodyPr/>
          <a:lstStyle/>
          <a:p>
            <a:fld id="{E3D38222-294C-4ACD-9C8C-A1D91C2D0E05}" type="slidenum">
              <a:rPr lang="en-US" smtClean="0"/>
              <a:pPr/>
              <a:t>12</a:t>
            </a:fld>
            <a:endParaRPr lang="en-US"/>
          </a:p>
        </p:txBody>
      </p:sp>
    </p:spTree>
    <p:extLst>
      <p:ext uri="{BB962C8B-B14F-4D97-AF65-F5344CB8AC3E}">
        <p14:creationId xmlns:p14="http://schemas.microsoft.com/office/powerpoint/2010/main" val="3058189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IN" dirty="0"/>
          </a:p>
        </p:txBody>
      </p:sp>
      <p:sp>
        <p:nvSpPr>
          <p:cNvPr id="4" name="Slide Number Placeholder 3"/>
          <p:cNvSpPr>
            <a:spLocks noGrp="1"/>
          </p:cNvSpPr>
          <p:nvPr>
            <p:ph type="sldNum" sz="quarter" idx="5"/>
          </p:nvPr>
        </p:nvSpPr>
        <p:spPr/>
        <p:txBody>
          <a:bodyPr/>
          <a:lstStyle/>
          <a:p>
            <a:fld id="{E3D38222-294C-4ACD-9C8C-A1D91C2D0E05}" type="slidenum">
              <a:rPr lang="en-US" smtClean="0"/>
              <a:pPr/>
              <a:t>13</a:t>
            </a:fld>
            <a:endParaRPr lang="en-US"/>
          </a:p>
        </p:txBody>
      </p:sp>
    </p:spTree>
    <p:extLst>
      <p:ext uri="{BB962C8B-B14F-4D97-AF65-F5344CB8AC3E}">
        <p14:creationId xmlns:p14="http://schemas.microsoft.com/office/powerpoint/2010/main" val="13095384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06924" y="3354928"/>
            <a:ext cx="12545140" cy="2314949"/>
          </a:xfrm>
        </p:spPr>
        <p:txBody>
          <a:bodyPr/>
          <a:lstStyle/>
          <a:p>
            <a:r>
              <a:rPr lang="en-US"/>
              <a:t>Click to edit Master title style</a:t>
            </a:r>
            <a:endParaRPr lang="en-IN"/>
          </a:p>
        </p:txBody>
      </p:sp>
      <p:sp>
        <p:nvSpPr>
          <p:cNvPr id="3" name="Subtitle 2"/>
          <p:cNvSpPr>
            <a:spLocks noGrp="1"/>
          </p:cNvSpPr>
          <p:nvPr>
            <p:ph type="subTitle" idx="1"/>
          </p:nvPr>
        </p:nvSpPr>
        <p:spPr>
          <a:xfrm>
            <a:off x="2213848" y="6119866"/>
            <a:ext cx="10331292" cy="2759940"/>
          </a:xfrm>
        </p:spPr>
        <p:txBody>
          <a:bodyPr/>
          <a:lstStyle>
            <a:lvl1pPr marL="0" indent="0" algn="ctr">
              <a:buNone/>
              <a:defRPr>
                <a:solidFill>
                  <a:schemeClr val="tx1">
                    <a:tint val="75000"/>
                  </a:schemeClr>
                </a:solidFill>
              </a:defRPr>
            </a:lvl1pPr>
            <a:lvl2pPr marL="737963" indent="0" algn="ctr">
              <a:buNone/>
              <a:defRPr>
                <a:solidFill>
                  <a:schemeClr val="tx1">
                    <a:tint val="75000"/>
                  </a:schemeClr>
                </a:solidFill>
              </a:defRPr>
            </a:lvl2pPr>
            <a:lvl3pPr marL="1475925" indent="0" algn="ctr">
              <a:buNone/>
              <a:defRPr>
                <a:solidFill>
                  <a:schemeClr val="tx1">
                    <a:tint val="75000"/>
                  </a:schemeClr>
                </a:solidFill>
              </a:defRPr>
            </a:lvl3pPr>
            <a:lvl4pPr marL="2213888" indent="0" algn="ctr">
              <a:buNone/>
              <a:defRPr>
                <a:solidFill>
                  <a:schemeClr val="tx1">
                    <a:tint val="75000"/>
                  </a:schemeClr>
                </a:solidFill>
              </a:defRPr>
            </a:lvl4pPr>
            <a:lvl5pPr marL="2951850" indent="0" algn="ctr">
              <a:buNone/>
              <a:defRPr>
                <a:solidFill>
                  <a:schemeClr val="tx1">
                    <a:tint val="75000"/>
                  </a:schemeClr>
                </a:solidFill>
              </a:defRPr>
            </a:lvl5pPr>
            <a:lvl6pPr marL="3689812" indent="0" algn="ctr">
              <a:buNone/>
              <a:defRPr>
                <a:solidFill>
                  <a:schemeClr val="tx1">
                    <a:tint val="75000"/>
                  </a:schemeClr>
                </a:solidFill>
              </a:defRPr>
            </a:lvl6pPr>
            <a:lvl7pPr marL="4427775" indent="0" algn="ctr">
              <a:buNone/>
              <a:defRPr>
                <a:solidFill>
                  <a:schemeClr val="tx1">
                    <a:tint val="75000"/>
                  </a:schemeClr>
                </a:solidFill>
              </a:defRPr>
            </a:lvl7pPr>
            <a:lvl8pPr marL="5165738" indent="0" algn="ctr">
              <a:buNone/>
              <a:defRPr>
                <a:solidFill>
                  <a:schemeClr val="tx1">
                    <a:tint val="75000"/>
                  </a:schemeClr>
                </a:solidFill>
              </a:defRPr>
            </a:lvl8pPr>
            <a:lvl9pPr marL="5903700" indent="0" algn="ctr">
              <a:buNone/>
              <a:defRPr>
                <a:solidFill>
                  <a:schemeClr val="tx1">
                    <a:tint val="75000"/>
                  </a:schemeClr>
                </a:solidFill>
              </a:defRPr>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FB42B5C5-B2E9-4DB3-BE61-23575B57FBD4}" type="datetime1">
              <a:rPr lang="en-US" smtClean="0"/>
              <a:pPr/>
              <a:t>8/7/2025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F8D2D6F-4E8B-4497-805D-8D21CEAF67A2}" type="slidenum">
              <a:rPr lang="en-IN" smtClean="0"/>
              <a:pPr/>
              <a:t>‹#›</a:t>
            </a:fld>
            <a:endParaRPr lang="en-I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445B123B-6BBA-4E75-AA42-2E02C61C2BEF}" type="datetime1">
              <a:rPr lang="en-US" smtClean="0"/>
              <a:pPr/>
              <a:t>8/7/2025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F8D2D6F-4E8B-4497-805D-8D21CEAF67A2}" type="slidenum">
              <a:rPr lang="en-IN" smtClean="0"/>
              <a:pPr/>
              <a:t>‹#›</a:t>
            </a:fld>
            <a:endParaRPr lang="en-I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700268" y="432492"/>
            <a:ext cx="3320772" cy="9214798"/>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737950" y="432492"/>
            <a:ext cx="9716334" cy="921479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EA6F1ABA-6C40-40FF-98A6-908FAFFB2E4C}" type="datetime1">
              <a:rPr lang="en-US" smtClean="0"/>
              <a:pPr/>
              <a:t>8/7/2025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F8D2D6F-4E8B-4497-805D-8D21CEAF67A2}" type="slidenum">
              <a:rPr lang="en-IN" smtClean="0"/>
              <a:pPr/>
              <a:t>‹#›</a:t>
            </a:fld>
            <a:endParaRPr lang="en-I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06924" y="1767462"/>
            <a:ext cx="12545140" cy="3759917"/>
          </a:xfrm>
        </p:spPr>
        <p:txBody>
          <a:bodyPr anchor="b"/>
          <a:lstStyle>
            <a:lvl1pPr algn="ctr">
              <a:defRPr sz="7263"/>
            </a:lvl1pPr>
          </a:lstStyle>
          <a:p>
            <a:r>
              <a:rPr lang="en-US"/>
              <a:t>Click to edit Master title style</a:t>
            </a:r>
            <a:endParaRPr lang="en-US" dirty="0"/>
          </a:p>
        </p:txBody>
      </p:sp>
      <p:sp>
        <p:nvSpPr>
          <p:cNvPr id="3" name="Subtitle 2"/>
          <p:cNvSpPr>
            <a:spLocks noGrp="1"/>
          </p:cNvSpPr>
          <p:nvPr>
            <p:ph type="subTitle" idx="1"/>
          </p:nvPr>
        </p:nvSpPr>
        <p:spPr>
          <a:xfrm>
            <a:off x="1844874" y="5672376"/>
            <a:ext cx="11069241" cy="2607442"/>
          </a:xfrm>
        </p:spPr>
        <p:txBody>
          <a:bodyPr/>
          <a:lstStyle>
            <a:lvl1pPr marL="0" indent="0" algn="ctr">
              <a:buNone/>
              <a:defRPr sz="2905"/>
            </a:lvl1pPr>
            <a:lvl2pPr marL="553441" indent="0" algn="ctr">
              <a:buNone/>
              <a:defRPr sz="2421"/>
            </a:lvl2pPr>
            <a:lvl3pPr marL="1106881" indent="0" algn="ctr">
              <a:buNone/>
              <a:defRPr sz="2179"/>
            </a:lvl3pPr>
            <a:lvl4pPr marL="1660322" indent="0" algn="ctr">
              <a:buNone/>
              <a:defRPr sz="1937"/>
            </a:lvl4pPr>
            <a:lvl5pPr marL="2213762" indent="0" algn="ctr">
              <a:buNone/>
              <a:defRPr sz="1937"/>
            </a:lvl5pPr>
            <a:lvl6pPr marL="2767203" indent="0" algn="ctr">
              <a:buNone/>
              <a:defRPr sz="1937"/>
            </a:lvl6pPr>
            <a:lvl7pPr marL="3320644" indent="0" algn="ctr">
              <a:buNone/>
              <a:defRPr sz="1937"/>
            </a:lvl7pPr>
            <a:lvl8pPr marL="3874084" indent="0" algn="ctr">
              <a:buNone/>
              <a:defRPr sz="1937"/>
            </a:lvl8pPr>
            <a:lvl9pPr marL="4427525" indent="0" algn="ctr">
              <a:buNone/>
              <a:defRPr sz="1937"/>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1DD27F9-6FD4-41A2-8A52-236D98236C2D}" type="datetime1">
              <a:rPr lang="en-US" smtClean="0"/>
              <a:t>8/7/2025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A12D02F-3427-4B62-8071-A6D65F0880EE}" type="slidenum">
              <a:rPr lang="en-IN" smtClean="0"/>
              <a:t>‹#›</a:t>
            </a:fld>
            <a:endParaRPr lang="en-IN"/>
          </a:p>
        </p:txBody>
      </p:sp>
    </p:spTree>
    <p:extLst>
      <p:ext uri="{BB962C8B-B14F-4D97-AF65-F5344CB8AC3E}">
        <p14:creationId xmlns:p14="http://schemas.microsoft.com/office/powerpoint/2010/main" val="231334335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1691CFE-6C29-4878-97F2-E45834D0F83E}" type="datetime1">
              <a:rPr lang="en-US" smtClean="0"/>
              <a:t>8/7/2025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A12D02F-3427-4B62-8071-A6D65F0880EE}" type="slidenum">
              <a:rPr lang="en-IN" smtClean="0"/>
              <a:t>‹#›</a:t>
            </a:fld>
            <a:endParaRPr lang="en-IN"/>
          </a:p>
        </p:txBody>
      </p:sp>
    </p:spTree>
    <p:extLst>
      <p:ext uri="{BB962C8B-B14F-4D97-AF65-F5344CB8AC3E}">
        <p14:creationId xmlns:p14="http://schemas.microsoft.com/office/powerpoint/2010/main" val="225904221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06995" y="2692445"/>
            <a:ext cx="12729627" cy="4492401"/>
          </a:xfrm>
        </p:spPr>
        <p:txBody>
          <a:bodyPr anchor="b"/>
          <a:lstStyle>
            <a:lvl1pPr>
              <a:defRPr sz="7263"/>
            </a:lvl1pPr>
          </a:lstStyle>
          <a:p>
            <a:r>
              <a:rPr lang="en-US"/>
              <a:t>Click to edit Master title style</a:t>
            </a:r>
            <a:endParaRPr lang="en-US" dirty="0"/>
          </a:p>
        </p:txBody>
      </p:sp>
      <p:sp>
        <p:nvSpPr>
          <p:cNvPr id="3" name="Text Placeholder 2"/>
          <p:cNvSpPr>
            <a:spLocks noGrp="1"/>
          </p:cNvSpPr>
          <p:nvPr>
            <p:ph type="body" idx="1"/>
          </p:nvPr>
        </p:nvSpPr>
        <p:spPr>
          <a:xfrm>
            <a:off x="1006995" y="7227346"/>
            <a:ext cx="12729627" cy="2362447"/>
          </a:xfrm>
        </p:spPr>
        <p:txBody>
          <a:bodyPr/>
          <a:lstStyle>
            <a:lvl1pPr marL="0" indent="0">
              <a:buNone/>
              <a:defRPr sz="2905">
                <a:solidFill>
                  <a:schemeClr val="tx1"/>
                </a:solidFill>
              </a:defRPr>
            </a:lvl1pPr>
            <a:lvl2pPr marL="553441" indent="0">
              <a:buNone/>
              <a:defRPr sz="2421">
                <a:solidFill>
                  <a:schemeClr val="tx1">
                    <a:tint val="75000"/>
                  </a:schemeClr>
                </a:solidFill>
              </a:defRPr>
            </a:lvl2pPr>
            <a:lvl3pPr marL="1106881" indent="0">
              <a:buNone/>
              <a:defRPr sz="2179">
                <a:solidFill>
                  <a:schemeClr val="tx1">
                    <a:tint val="75000"/>
                  </a:schemeClr>
                </a:solidFill>
              </a:defRPr>
            </a:lvl3pPr>
            <a:lvl4pPr marL="1660322" indent="0">
              <a:buNone/>
              <a:defRPr sz="1937">
                <a:solidFill>
                  <a:schemeClr val="tx1">
                    <a:tint val="75000"/>
                  </a:schemeClr>
                </a:solidFill>
              </a:defRPr>
            </a:lvl4pPr>
            <a:lvl5pPr marL="2213762" indent="0">
              <a:buNone/>
              <a:defRPr sz="1937">
                <a:solidFill>
                  <a:schemeClr val="tx1">
                    <a:tint val="75000"/>
                  </a:schemeClr>
                </a:solidFill>
              </a:defRPr>
            </a:lvl5pPr>
            <a:lvl6pPr marL="2767203" indent="0">
              <a:buNone/>
              <a:defRPr sz="1937">
                <a:solidFill>
                  <a:schemeClr val="tx1">
                    <a:tint val="75000"/>
                  </a:schemeClr>
                </a:solidFill>
              </a:defRPr>
            </a:lvl6pPr>
            <a:lvl7pPr marL="3320644" indent="0">
              <a:buNone/>
              <a:defRPr sz="1937">
                <a:solidFill>
                  <a:schemeClr val="tx1">
                    <a:tint val="75000"/>
                  </a:schemeClr>
                </a:solidFill>
              </a:defRPr>
            </a:lvl7pPr>
            <a:lvl8pPr marL="3874084" indent="0">
              <a:buNone/>
              <a:defRPr sz="1937">
                <a:solidFill>
                  <a:schemeClr val="tx1">
                    <a:tint val="75000"/>
                  </a:schemeClr>
                </a:solidFill>
              </a:defRPr>
            </a:lvl8pPr>
            <a:lvl9pPr marL="4427525" indent="0">
              <a:buNone/>
              <a:defRPr sz="1937">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0F94F6E-98AC-47ED-B2E8-B377C87315F0}" type="datetime1">
              <a:rPr lang="en-US" smtClean="0"/>
              <a:t>8/7/2025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A12D02F-3427-4B62-8071-A6D65F0880EE}" type="slidenum">
              <a:rPr lang="en-IN" smtClean="0"/>
              <a:t>‹#›</a:t>
            </a:fld>
            <a:endParaRPr lang="en-IN"/>
          </a:p>
        </p:txBody>
      </p:sp>
    </p:spTree>
    <p:extLst>
      <p:ext uri="{BB962C8B-B14F-4D97-AF65-F5344CB8AC3E}">
        <p14:creationId xmlns:p14="http://schemas.microsoft.com/office/powerpoint/2010/main" val="221003858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14680" y="2874937"/>
            <a:ext cx="6272570" cy="68523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471738" y="2874937"/>
            <a:ext cx="6272570" cy="68523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70F36A5-ECBA-4749-90AC-2659C58772F9}" type="datetime1">
              <a:rPr lang="en-US" smtClean="0"/>
              <a:t>8/7/2025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A12D02F-3427-4B62-8071-A6D65F0880EE}" type="slidenum">
              <a:rPr lang="en-IN" smtClean="0"/>
              <a:t>‹#›</a:t>
            </a:fld>
            <a:endParaRPr lang="en-IN"/>
          </a:p>
        </p:txBody>
      </p:sp>
    </p:spTree>
    <p:extLst>
      <p:ext uri="{BB962C8B-B14F-4D97-AF65-F5344CB8AC3E}">
        <p14:creationId xmlns:p14="http://schemas.microsoft.com/office/powerpoint/2010/main" val="381729193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016603" y="574991"/>
            <a:ext cx="12729627" cy="2087455"/>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16605" y="2647443"/>
            <a:ext cx="6243743" cy="1297471"/>
          </a:xfrm>
        </p:spPr>
        <p:txBody>
          <a:bodyPr anchor="b"/>
          <a:lstStyle>
            <a:lvl1pPr marL="0" indent="0">
              <a:buNone/>
              <a:defRPr sz="2905" b="1"/>
            </a:lvl1pPr>
            <a:lvl2pPr marL="553441" indent="0">
              <a:buNone/>
              <a:defRPr sz="2421" b="1"/>
            </a:lvl2pPr>
            <a:lvl3pPr marL="1106881" indent="0">
              <a:buNone/>
              <a:defRPr sz="2179" b="1"/>
            </a:lvl3pPr>
            <a:lvl4pPr marL="1660322" indent="0">
              <a:buNone/>
              <a:defRPr sz="1937" b="1"/>
            </a:lvl4pPr>
            <a:lvl5pPr marL="2213762" indent="0">
              <a:buNone/>
              <a:defRPr sz="1937" b="1"/>
            </a:lvl5pPr>
            <a:lvl6pPr marL="2767203" indent="0">
              <a:buNone/>
              <a:defRPr sz="1937" b="1"/>
            </a:lvl6pPr>
            <a:lvl7pPr marL="3320644" indent="0">
              <a:buNone/>
              <a:defRPr sz="1937" b="1"/>
            </a:lvl7pPr>
            <a:lvl8pPr marL="3874084" indent="0">
              <a:buNone/>
              <a:defRPr sz="1937" b="1"/>
            </a:lvl8pPr>
            <a:lvl9pPr marL="4427525" indent="0">
              <a:buNone/>
              <a:defRPr sz="1937" b="1"/>
            </a:lvl9pPr>
          </a:lstStyle>
          <a:p>
            <a:pPr lvl="0"/>
            <a:r>
              <a:rPr lang="en-US"/>
              <a:t>Click to edit Master text styles</a:t>
            </a:r>
          </a:p>
        </p:txBody>
      </p:sp>
      <p:sp>
        <p:nvSpPr>
          <p:cNvPr id="4" name="Content Placeholder 3"/>
          <p:cNvSpPr>
            <a:spLocks noGrp="1"/>
          </p:cNvSpPr>
          <p:nvPr>
            <p:ph sz="half" idx="2"/>
          </p:nvPr>
        </p:nvSpPr>
        <p:spPr>
          <a:xfrm>
            <a:off x="1016605" y="3944914"/>
            <a:ext cx="6243743" cy="58023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471739" y="2647443"/>
            <a:ext cx="6274492" cy="1297471"/>
          </a:xfrm>
        </p:spPr>
        <p:txBody>
          <a:bodyPr anchor="b"/>
          <a:lstStyle>
            <a:lvl1pPr marL="0" indent="0">
              <a:buNone/>
              <a:defRPr sz="2905" b="1"/>
            </a:lvl1pPr>
            <a:lvl2pPr marL="553441" indent="0">
              <a:buNone/>
              <a:defRPr sz="2421" b="1"/>
            </a:lvl2pPr>
            <a:lvl3pPr marL="1106881" indent="0">
              <a:buNone/>
              <a:defRPr sz="2179" b="1"/>
            </a:lvl3pPr>
            <a:lvl4pPr marL="1660322" indent="0">
              <a:buNone/>
              <a:defRPr sz="1937" b="1"/>
            </a:lvl4pPr>
            <a:lvl5pPr marL="2213762" indent="0">
              <a:buNone/>
              <a:defRPr sz="1937" b="1"/>
            </a:lvl5pPr>
            <a:lvl6pPr marL="2767203" indent="0">
              <a:buNone/>
              <a:defRPr sz="1937" b="1"/>
            </a:lvl6pPr>
            <a:lvl7pPr marL="3320644" indent="0">
              <a:buNone/>
              <a:defRPr sz="1937" b="1"/>
            </a:lvl7pPr>
            <a:lvl8pPr marL="3874084" indent="0">
              <a:buNone/>
              <a:defRPr sz="1937" b="1"/>
            </a:lvl8pPr>
            <a:lvl9pPr marL="4427525" indent="0">
              <a:buNone/>
              <a:defRPr sz="1937" b="1"/>
            </a:lvl9pPr>
          </a:lstStyle>
          <a:p>
            <a:pPr lvl="0"/>
            <a:r>
              <a:rPr lang="en-US"/>
              <a:t>Click to edit Master text styles</a:t>
            </a:r>
          </a:p>
        </p:txBody>
      </p:sp>
      <p:sp>
        <p:nvSpPr>
          <p:cNvPr id="6" name="Content Placeholder 5"/>
          <p:cNvSpPr>
            <a:spLocks noGrp="1"/>
          </p:cNvSpPr>
          <p:nvPr>
            <p:ph sz="quarter" idx="4"/>
          </p:nvPr>
        </p:nvSpPr>
        <p:spPr>
          <a:xfrm>
            <a:off x="7471739" y="3944914"/>
            <a:ext cx="6274492" cy="58023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DE85BE3-D264-4DED-9F81-4F44AAFCCDE3}" type="datetime1">
              <a:rPr lang="en-US" smtClean="0"/>
              <a:t>8/7/2025</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FA12D02F-3427-4B62-8071-A6D65F0880EE}" type="slidenum">
              <a:rPr lang="en-IN" smtClean="0"/>
              <a:t>‹#›</a:t>
            </a:fld>
            <a:endParaRPr lang="en-IN"/>
          </a:p>
        </p:txBody>
      </p:sp>
    </p:spTree>
    <p:extLst>
      <p:ext uri="{BB962C8B-B14F-4D97-AF65-F5344CB8AC3E}">
        <p14:creationId xmlns:p14="http://schemas.microsoft.com/office/powerpoint/2010/main" val="171300921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107878B-6497-440C-851C-D63F7AF980CD}" type="datetime1">
              <a:rPr lang="en-US" smtClean="0"/>
              <a:t>8/7/2025</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FA12D02F-3427-4B62-8071-A6D65F0880EE}" type="slidenum">
              <a:rPr lang="en-IN" smtClean="0"/>
              <a:t>‹#›</a:t>
            </a:fld>
            <a:endParaRPr lang="en-IN"/>
          </a:p>
        </p:txBody>
      </p:sp>
    </p:spTree>
    <p:extLst>
      <p:ext uri="{BB962C8B-B14F-4D97-AF65-F5344CB8AC3E}">
        <p14:creationId xmlns:p14="http://schemas.microsoft.com/office/powerpoint/2010/main" val="61972800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1C2D60B-EA92-4EF0-B2F2-9A3F8093BF16}" type="datetime1">
              <a:rPr lang="en-US" smtClean="0"/>
              <a:t>8/7/2025</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FA12D02F-3427-4B62-8071-A6D65F0880EE}" type="slidenum">
              <a:rPr lang="en-IN" smtClean="0"/>
              <a:t>‹#›</a:t>
            </a:fld>
            <a:endParaRPr lang="en-IN"/>
          </a:p>
        </p:txBody>
      </p:sp>
    </p:spTree>
    <p:extLst>
      <p:ext uri="{BB962C8B-B14F-4D97-AF65-F5344CB8AC3E}">
        <p14:creationId xmlns:p14="http://schemas.microsoft.com/office/powerpoint/2010/main" val="329252972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16604" y="719984"/>
            <a:ext cx="4760157" cy="2519945"/>
          </a:xfrm>
        </p:spPr>
        <p:txBody>
          <a:bodyPr anchor="b"/>
          <a:lstStyle>
            <a:lvl1pPr>
              <a:defRPr sz="3874"/>
            </a:lvl1pPr>
          </a:lstStyle>
          <a:p>
            <a:r>
              <a:rPr lang="en-US"/>
              <a:t>Click to edit Master title style</a:t>
            </a:r>
            <a:endParaRPr lang="en-US" dirty="0"/>
          </a:p>
        </p:txBody>
      </p:sp>
      <p:sp>
        <p:nvSpPr>
          <p:cNvPr id="3" name="Content Placeholder 2"/>
          <p:cNvSpPr>
            <a:spLocks noGrp="1"/>
          </p:cNvSpPr>
          <p:nvPr>
            <p:ph idx="1"/>
          </p:nvPr>
        </p:nvSpPr>
        <p:spPr>
          <a:xfrm>
            <a:off x="6274492" y="1554970"/>
            <a:ext cx="7471738" cy="7674832"/>
          </a:xfrm>
        </p:spPr>
        <p:txBody>
          <a:bodyPr/>
          <a:lstStyle>
            <a:lvl1pPr>
              <a:defRPr sz="3874"/>
            </a:lvl1pPr>
            <a:lvl2pPr>
              <a:defRPr sz="3389"/>
            </a:lvl2pPr>
            <a:lvl3pPr>
              <a:defRPr sz="2905"/>
            </a:lvl3pPr>
            <a:lvl4pPr>
              <a:defRPr sz="2421"/>
            </a:lvl4pPr>
            <a:lvl5pPr>
              <a:defRPr sz="2421"/>
            </a:lvl5pPr>
            <a:lvl6pPr>
              <a:defRPr sz="2421"/>
            </a:lvl6pPr>
            <a:lvl7pPr>
              <a:defRPr sz="2421"/>
            </a:lvl7pPr>
            <a:lvl8pPr>
              <a:defRPr sz="2421"/>
            </a:lvl8pPr>
            <a:lvl9pPr>
              <a:defRPr sz="2421"/>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16604" y="3239929"/>
            <a:ext cx="4760157" cy="6002369"/>
          </a:xfrm>
        </p:spPr>
        <p:txBody>
          <a:bodyPr/>
          <a:lstStyle>
            <a:lvl1pPr marL="0" indent="0">
              <a:buNone/>
              <a:defRPr sz="1937"/>
            </a:lvl1pPr>
            <a:lvl2pPr marL="553441" indent="0">
              <a:buNone/>
              <a:defRPr sz="1695"/>
            </a:lvl2pPr>
            <a:lvl3pPr marL="1106881" indent="0">
              <a:buNone/>
              <a:defRPr sz="1453"/>
            </a:lvl3pPr>
            <a:lvl4pPr marL="1660322" indent="0">
              <a:buNone/>
              <a:defRPr sz="1211"/>
            </a:lvl4pPr>
            <a:lvl5pPr marL="2213762" indent="0">
              <a:buNone/>
              <a:defRPr sz="1211"/>
            </a:lvl5pPr>
            <a:lvl6pPr marL="2767203" indent="0">
              <a:buNone/>
              <a:defRPr sz="1211"/>
            </a:lvl6pPr>
            <a:lvl7pPr marL="3320644" indent="0">
              <a:buNone/>
              <a:defRPr sz="1211"/>
            </a:lvl7pPr>
            <a:lvl8pPr marL="3874084" indent="0">
              <a:buNone/>
              <a:defRPr sz="1211"/>
            </a:lvl8pPr>
            <a:lvl9pPr marL="4427525" indent="0">
              <a:buNone/>
              <a:defRPr sz="1211"/>
            </a:lvl9pPr>
          </a:lstStyle>
          <a:p>
            <a:pPr lvl="0"/>
            <a:r>
              <a:rPr lang="en-US"/>
              <a:t>Click to edit Master text styles</a:t>
            </a:r>
          </a:p>
        </p:txBody>
      </p:sp>
      <p:sp>
        <p:nvSpPr>
          <p:cNvPr id="5" name="Date Placeholder 4"/>
          <p:cNvSpPr>
            <a:spLocks noGrp="1"/>
          </p:cNvSpPr>
          <p:nvPr>
            <p:ph type="dt" sz="half" idx="10"/>
          </p:nvPr>
        </p:nvSpPr>
        <p:spPr/>
        <p:txBody>
          <a:bodyPr/>
          <a:lstStyle/>
          <a:p>
            <a:fld id="{B976333E-3E39-4B78-9EF6-934E97738410}" type="datetime1">
              <a:rPr lang="en-US" smtClean="0"/>
              <a:t>8/7/2025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A12D02F-3427-4B62-8071-A6D65F0880EE}" type="slidenum">
              <a:rPr lang="en-IN" smtClean="0"/>
              <a:t>‹#›</a:t>
            </a:fld>
            <a:endParaRPr lang="en-IN"/>
          </a:p>
        </p:txBody>
      </p:sp>
    </p:spTree>
    <p:extLst>
      <p:ext uri="{BB962C8B-B14F-4D97-AF65-F5344CB8AC3E}">
        <p14:creationId xmlns:p14="http://schemas.microsoft.com/office/powerpoint/2010/main" val="40129509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B27A9E18-5371-4FC2-8521-7ECB04290999}" type="datetime1">
              <a:rPr lang="en-US" smtClean="0"/>
              <a:pPr/>
              <a:t>8/7/2025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F8D2D6F-4E8B-4497-805D-8D21CEAF67A2}" type="slidenum">
              <a:rPr lang="en-IN" smtClean="0"/>
              <a:pPr/>
              <a:t>‹#›</a:t>
            </a:fld>
            <a:endParaRPr lang="en-IN"/>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16604" y="719984"/>
            <a:ext cx="4760157" cy="2519945"/>
          </a:xfrm>
        </p:spPr>
        <p:txBody>
          <a:bodyPr anchor="b"/>
          <a:lstStyle>
            <a:lvl1pPr>
              <a:defRPr sz="3874"/>
            </a:lvl1pPr>
          </a:lstStyle>
          <a:p>
            <a:r>
              <a:rPr lang="en-US"/>
              <a:t>Click to edit Master title style</a:t>
            </a:r>
            <a:endParaRPr lang="en-US" dirty="0"/>
          </a:p>
        </p:txBody>
      </p:sp>
      <p:sp>
        <p:nvSpPr>
          <p:cNvPr id="3" name="Picture Placeholder 2"/>
          <p:cNvSpPr>
            <a:spLocks noGrp="1" noChangeAspect="1"/>
          </p:cNvSpPr>
          <p:nvPr>
            <p:ph type="pic" idx="1"/>
          </p:nvPr>
        </p:nvSpPr>
        <p:spPr>
          <a:xfrm>
            <a:off x="6274492" y="1554970"/>
            <a:ext cx="7471738" cy="7674832"/>
          </a:xfrm>
        </p:spPr>
        <p:txBody>
          <a:bodyPr anchor="t"/>
          <a:lstStyle>
            <a:lvl1pPr marL="0" indent="0">
              <a:buNone/>
              <a:defRPr sz="3874"/>
            </a:lvl1pPr>
            <a:lvl2pPr marL="553441" indent="0">
              <a:buNone/>
              <a:defRPr sz="3389"/>
            </a:lvl2pPr>
            <a:lvl3pPr marL="1106881" indent="0">
              <a:buNone/>
              <a:defRPr sz="2905"/>
            </a:lvl3pPr>
            <a:lvl4pPr marL="1660322" indent="0">
              <a:buNone/>
              <a:defRPr sz="2421"/>
            </a:lvl4pPr>
            <a:lvl5pPr marL="2213762" indent="0">
              <a:buNone/>
              <a:defRPr sz="2421"/>
            </a:lvl5pPr>
            <a:lvl6pPr marL="2767203" indent="0">
              <a:buNone/>
              <a:defRPr sz="2421"/>
            </a:lvl6pPr>
            <a:lvl7pPr marL="3320644" indent="0">
              <a:buNone/>
              <a:defRPr sz="2421"/>
            </a:lvl7pPr>
            <a:lvl8pPr marL="3874084" indent="0">
              <a:buNone/>
              <a:defRPr sz="2421"/>
            </a:lvl8pPr>
            <a:lvl9pPr marL="4427525" indent="0">
              <a:buNone/>
              <a:defRPr sz="2421"/>
            </a:lvl9pPr>
          </a:lstStyle>
          <a:p>
            <a:r>
              <a:rPr lang="en-US"/>
              <a:t>Click icon to add picture</a:t>
            </a:r>
            <a:endParaRPr lang="en-US" dirty="0"/>
          </a:p>
        </p:txBody>
      </p:sp>
      <p:sp>
        <p:nvSpPr>
          <p:cNvPr id="4" name="Text Placeholder 3"/>
          <p:cNvSpPr>
            <a:spLocks noGrp="1"/>
          </p:cNvSpPr>
          <p:nvPr>
            <p:ph type="body" sz="half" idx="2"/>
          </p:nvPr>
        </p:nvSpPr>
        <p:spPr>
          <a:xfrm>
            <a:off x="1016604" y="3239929"/>
            <a:ext cx="4760157" cy="6002369"/>
          </a:xfrm>
        </p:spPr>
        <p:txBody>
          <a:bodyPr/>
          <a:lstStyle>
            <a:lvl1pPr marL="0" indent="0">
              <a:buNone/>
              <a:defRPr sz="1937"/>
            </a:lvl1pPr>
            <a:lvl2pPr marL="553441" indent="0">
              <a:buNone/>
              <a:defRPr sz="1695"/>
            </a:lvl2pPr>
            <a:lvl3pPr marL="1106881" indent="0">
              <a:buNone/>
              <a:defRPr sz="1453"/>
            </a:lvl3pPr>
            <a:lvl4pPr marL="1660322" indent="0">
              <a:buNone/>
              <a:defRPr sz="1211"/>
            </a:lvl4pPr>
            <a:lvl5pPr marL="2213762" indent="0">
              <a:buNone/>
              <a:defRPr sz="1211"/>
            </a:lvl5pPr>
            <a:lvl6pPr marL="2767203" indent="0">
              <a:buNone/>
              <a:defRPr sz="1211"/>
            </a:lvl6pPr>
            <a:lvl7pPr marL="3320644" indent="0">
              <a:buNone/>
              <a:defRPr sz="1211"/>
            </a:lvl7pPr>
            <a:lvl8pPr marL="3874084" indent="0">
              <a:buNone/>
              <a:defRPr sz="1211"/>
            </a:lvl8pPr>
            <a:lvl9pPr marL="4427525" indent="0">
              <a:buNone/>
              <a:defRPr sz="1211"/>
            </a:lvl9pPr>
          </a:lstStyle>
          <a:p>
            <a:pPr lvl="0"/>
            <a:r>
              <a:rPr lang="en-US"/>
              <a:t>Click to edit Master text styles</a:t>
            </a:r>
          </a:p>
        </p:txBody>
      </p:sp>
      <p:sp>
        <p:nvSpPr>
          <p:cNvPr id="5" name="Date Placeholder 4"/>
          <p:cNvSpPr>
            <a:spLocks noGrp="1"/>
          </p:cNvSpPr>
          <p:nvPr>
            <p:ph type="dt" sz="half" idx="10"/>
          </p:nvPr>
        </p:nvSpPr>
        <p:spPr/>
        <p:txBody>
          <a:bodyPr/>
          <a:lstStyle/>
          <a:p>
            <a:fld id="{4B39C200-5A20-4911-800D-C69856C964DD}" type="datetime1">
              <a:rPr lang="en-US" smtClean="0"/>
              <a:t>8/7/2025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A12D02F-3427-4B62-8071-A6D65F0880EE}" type="slidenum">
              <a:rPr lang="en-IN" smtClean="0"/>
              <a:t>‹#›</a:t>
            </a:fld>
            <a:endParaRPr lang="en-IN"/>
          </a:p>
        </p:txBody>
      </p:sp>
    </p:spTree>
    <p:extLst>
      <p:ext uri="{BB962C8B-B14F-4D97-AF65-F5344CB8AC3E}">
        <p14:creationId xmlns:p14="http://schemas.microsoft.com/office/powerpoint/2010/main" val="209350449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A76CCD5-6AFB-421E-951C-339F3EF09C24}" type="datetime1">
              <a:rPr lang="en-US" smtClean="0"/>
              <a:t>8/7/2025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A12D02F-3427-4B62-8071-A6D65F0880EE}" type="slidenum">
              <a:rPr lang="en-IN" smtClean="0"/>
              <a:t>‹#›</a:t>
            </a:fld>
            <a:endParaRPr lang="en-IN"/>
          </a:p>
        </p:txBody>
      </p:sp>
    </p:spTree>
    <p:extLst>
      <p:ext uri="{BB962C8B-B14F-4D97-AF65-F5344CB8AC3E}">
        <p14:creationId xmlns:p14="http://schemas.microsoft.com/office/powerpoint/2010/main" val="115049724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561902" y="574987"/>
            <a:ext cx="3182407" cy="91523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14682" y="574987"/>
            <a:ext cx="9362733" cy="91523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A621ECA-6F2F-4C28-BC00-71184253CA4F}" type="datetime1">
              <a:rPr lang="en-US" smtClean="0"/>
              <a:t>8/7/2025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A12D02F-3427-4B62-8071-A6D65F0880EE}" type="slidenum">
              <a:rPr lang="en-IN" smtClean="0"/>
              <a:t>‹#›</a:t>
            </a:fld>
            <a:endParaRPr lang="en-IN"/>
          </a:p>
        </p:txBody>
      </p:sp>
    </p:spTree>
    <p:extLst>
      <p:ext uri="{BB962C8B-B14F-4D97-AF65-F5344CB8AC3E}">
        <p14:creationId xmlns:p14="http://schemas.microsoft.com/office/powerpoint/2010/main" val="418176769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844874" y="1767462"/>
            <a:ext cx="11069241" cy="3759917"/>
          </a:xfrm>
        </p:spPr>
        <p:txBody>
          <a:bodyPr anchor="b"/>
          <a:lstStyle>
            <a:lvl1pPr algn="ctr">
              <a:defRPr sz="7263"/>
            </a:lvl1pPr>
          </a:lstStyle>
          <a:p>
            <a:r>
              <a:rPr lang="en-US"/>
              <a:t>Click to edit Master title style</a:t>
            </a:r>
            <a:endParaRPr lang="en-US" dirty="0"/>
          </a:p>
        </p:txBody>
      </p:sp>
      <p:sp>
        <p:nvSpPr>
          <p:cNvPr id="3" name="Subtitle 2"/>
          <p:cNvSpPr>
            <a:spLocks noGrp="1"/>
          </p:cNvSpPr>
          <p:nvPr>
            <p:ph type="subTitle" idx="1"/>
          </p:nvPr>
        </p:nvSpPr>
        <p:spPr>
          <a:xfrm>
            <a:off x="1844874" y="5672376"/>
            <a:ext cx="11069241" cy="2607442"/>
          </a:xfrm>
        </p:spPr>
        <p:txBody>
          <a:bodyPr/>
          <a:lstStyle>
            <a:lvl1pPr marL="0" indent="0" algn="ctr">
              <a:buNone/>
              <a:defRPr sz="2905"/>
            </a:lvl1pPr>
            <a:lvl2pPr marL="553441" indent="0" algn="ctr">
              <a:buNone/>
              <a:defRPr sz="2421"/>
            </a:lvl2pPr>
            <a:lvl3pPr marL="1106881" indent="0" algn="ctr">
              <a:buNone/>
              <a:defRPr sz="2179"/>
            </a:lvl3pPr>
            <a:lvl4pPr marL="1660322" indent="0" algn="ctr">
              <a:buNone/>
              <a:defRPr sz="1937"/>
            </a:lvl4pPr>
            <a:lvl5pPr marL="2213762" indent="0" algn="ctr">
              <a:buNone/>
              <a:defRPr sz="1937"/>
            </a:lvl5pPr>
            <a:lvl6pPr marL="2767203" indent="0" algn="ctr">
              <a:buNone/>
              <a:defRPr sz="1937"/>
            </a:lvl6pPr>
            <a:lvl7pPr marL="3320644" indent="0" algn="ctr">
              <a:buNone/>
              <a:defRPr sz="1937"/>
            </a:lvl7pPr>
            <a:lvl8pPr marL="3874084" indent="0" algn="ctr">
              <a:buNone/>
              <a:defRPr sz="1937"/>
            </a:lvl8pPr>
            <a:lvl9pPr marL="4427525" indent="0" algn="ctr">
              <a:buNone/>
              <a:defRPr sz="1937"/>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1193481-7A68-49C7-90E2-398B22907F67}" type="datetime1">
              <a:rPr lang="en-US" smtClean="0"/>
              <a:t>8/7/2025</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97242968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BC4886B-7480-43FD-962E-1BB83CA015C4}" type="datetime1">
              <a:rPr lang="en-US" smtClean="0"/>
              <a:t>8/7/2025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400788959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06994" y="2692442"/>
            <a:ext cx="12729627" cy="4492401"/>
          </a:xfrm>
        </p:spPr>
        <p:txBody>
          <a:bodyPr anchor="b"/>
          <a:lstStyle>
            <a:lvl1pPr>
              <a:defRPr sz="7263"/>
            </a:lvl1pPr>
          </a:lstStyle>
          <a:p>
            <a:r>
              <a:rPr lang="en-US"/>
              <a:t>Click to edit Master title style</a:t>
            </a:r>
            <a:endParaRPr lang="en-US" dirty="0"/>
          </a:p>
        </p:txBody>
      </p:sp>
      <p:sp>
        <p:nvSpPr>
          <p:cNvPr id="3" name="Text Placeholder 2"/>
          <p:cNvSpPr>
            <a:spLocks noGrp="1"/>
          </p:cNvSpPr>
          <p:nvPr>
            <p:ph type="body" idx="1"/>
          </p:nvPr>
        </p:nvSpPr>
        <p:spPr>
          <a:xfrm>
            <a:off x="1006994" y="7227343"/>
            <a:ext cx="12729627" cy="2362447"/>
          </a:xfrm>
        </p:spPr>
        <p:txBody>
          <a:bodyPr/>
          <a:lstStyle>
            <a:lvl1pPr marL="0" indent="0">
              <a:buNone/>
              <a:defRPr sz="2905">
                <a:solidFill>
                  <a:schemeClr val="tx1">
                    <a:tint val="75000"/>
                  </a:schemeClr>
                </a:solidFill>
              </a:defRPr>
            </a:lvl1pPr>
            <a:lvl2pPr marL="553441" indent="0">
              <a:buNone/>
              <a:defRPr sz="2421">
                <a:solidFill>
                  <a:schemeClr val="tx1">
                    <a:tint val="75000"/>
                  </a:schemeClr>
                </a:solidFill>
              </a:defRPr>
            </a:lvl2pPr>
            <a:lvl3pPr marL="1106881" indent="0">
              <a:buNone/>
              <a:defRPr sz="2179">
                <a:solidFill>
                  <a:schemeClr val="tx1">
                    <a:tint val="75000"/>
                  </a:schemeClr>
                </a:solidFill>
              </a:defRPr>
            </a:lvl3pPr>
            <a:lvl4pPr marL="1660322" indent="0">
              <a:buNone/>
              <a:defRPr sz="1937">
                <a:solidFill>
                  <a:schemeClr val="tx1">
                    <a:tint val="75000"/>
                  </a:schemeClr>
                </a:solidFill>
              </a:defRPr>
            </a:lvl4pPr>
            <a:lvl5pPr marL="2213762" indent="0">
              <a:buNone/>
              <a:defRPr sz="1937">
                <a:solidFill>
                  <a:schemeClr val="tx1">
                    <a:tint val="75000"/>
                  </a:schemeClr>
                </a:solidFill>
              </a:defRPr>
            </a:lvl5pPr>
            <a:lvl6pPr marL="2767203" indent="0">
              <a:buNone/>
              <a:defRPr sz="1937">
                <a:solidFill>
                  <a:schemeClr val="tx1">
                    <a:tint val="75000"/>
                  </a:schemeClr>
                </a:solidFill>
              </a:defRPr>
            </a:lvl6pPr>
            <a:lvl7pPr marL="3320644" indent="0">
              <a:buNone/>
              <a:defRPr sz="1937">
                <a:solidFill>
                  <a:schemeClr val="tx1">
                    <a:tint val="75000"/>
                  </a:schemeClr>
                </a:solidFill>
              </a:defRPr>
            </a:lvl7pPr>
            <a:lvl8pPr marL="3874084" indent="0">
              <a:buNone/>
              <a:defRPr sz="1937">
                <a:solidFill>
                  <a:schemeClr val="tx1">
                    <a:tint val="75000"/>
                  </a:schemeClr>
                </a:solidFill>
              </a:defRPr>
            </a:lvl8pPr>
            <a:lvl9pPr marL="4427525" indent="0">
              <a:buNone/>
              <a:defRPr sz="1937">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243558B-DCBA-42F4-8E05-665F832E5FA5}" type="datetime1">
              <a:rPr lang="en-US" smtClean="0"/>
              <a:t>8/7/2025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80458254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14680" y="2874937"/>
            <a:ext cx="6272570" cy="68523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471738" y="2874937"/>
            <a:ext cx="6272570" cy="68523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2A3A59C-215F-474A-A603-39CC4F688396}" type="datetime1">
              <a:rPr lang="en-US" smtClean="0"/>
              <a:t>8/7/2025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4429141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016603" y="574988"/>
            <a:ext cx="12729627" cy="2087455"/>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16603" y="2647443"/>
            <a:ext cx="6243743" cy="1297471"/>
          </a:xfrm>
        </p:spPr>
        <p:txBody>
          <a:bodyPr anchor="b"/>
          <a:lstStyle>
            <a:lvl1pPr marL="0" indent="0">
              <a:buNone/>
              <a:defRPr sz="2905" b="1"/>
            </a:lvl1pPr>
            <a:lvl2pPr marL="553441" indent="0">
              <a:buNone/>
              <a:defRPr sz="2421" b="1"/>
            </a:lvl2pPr>
            <a:lvl3pPr marL="1106881" indent="0">
              <a:buNone/>
              <a:defRPr sz="2179" b="1"/>
            </a:lvl3pPr>
            <a:lvl4pPr marL="1660322" indent="0">
              <a:buNone/>
              <a:defRPr sz="1937" b="1"/>
            </a:lvl4pPr>
            <a:lvl5pPr marL="2213762" indent="0">
              <a:buNone/>
              <a:defRPr sz="1937" b="1"/>
            </a:lvl5pPr>
            <a:lvl6pPr marL="2767203" indent="0">
              <a:buNone/>
              <a:defRPr sz="1937" b="1"/>
            </a:lvl6pPr>
            <a:lvl7pPr marL="3320644" indent="0">
              <a:buNone/>
              <a:defRPr sz="1937" b="1"/>
            </a:lvl7pPr>
            <a:lvl8pPr marL="3874084" indent="0">
              <a:buNone/>
              <a:defRPr sz="1937" b="1"/>
            </a:lvl8pPr>
            <a:lvl9pPr marL="4427525" indent="0">
              <a:buNone/>
              <a:defRPr sz="1937" b="1"/>
            </a:lvl9pPr>
          </a:lstStyle>
          <a:p>
            <a:pPr lvl="0"/>
            <a:r>
              <a:rPr lang="en-US"/>
              <a:t>Click to edit Master text styles</a:t>
            </a:r>
          </a:p>
        </p:txBody>
      </p:sp>
      <p:sp>
        <p:nvSpPr>
          <p:cNvPr id="4" name="Content Placeholder 3"/>
          <p:cNvSpPr>
            <a:spLocks noGrp="1"/>
          </p:cNvSpPr>
          <p:nvPr>
            <p:ph sz="half" idx="2"/>
          </p:nvPr>
        </p:nvSpPr>
        <p:spPr>
          <a:xfrm>
            <a:off x="1016603" y="3944914"/>
            <a:ext cx="6243743" cy="58023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471738" y="2647443"/>
            <a:ext cx="6274492" cy="1297471"/>
          </a:xfrm>
        </p:spPr>
        <p:txBody>
          <a:bodyPr anchor="b"/>
          <a:lstStyle>
            <a:lvl1pPr marL="0" indent="0">
              <a:buNone/>
              <a:defRPr sz="2905" b="1"/>
            </a:lvl1pPr>
            <a:lvl2pPr marL="553441" indent="0">
              <a:buNone/>
              <a:defRPr sz="2421" b="1"/>
            </a:lvl2pPr>
            <a:lvl3pPr marL="1106881" indent="0">
              <a:buNone/>
              <a:defRPr sz="2179" b="1"/>
            </a:lvl3pPr>
            <a:lvl4pPr marL="1660322" indent="0">
              <a:buNone/>
              <a:defRPr sz="1937" b="1"/>
            </a:lvl4pPr>
            <a:lvl5pPr marL="2213762" indent="0">
              <a:buNone/>
              <a:defRPr sz="1937" b="1"/>
            </a:lvl5pPr>
            <a:lvl6pPr marL="2767203" indent="0">
              <a:buNone/>
              <a:defRPr sz="1937" b="1"/>
            </a:lvl6pPr>
            <a:lvl7pPr marL="3320644" indent="0">
              <a:buNone/>
              <a:defRPr sz="1937" b="1"/>
            </a:lvl7pPr>
            <a:lvl8pPr marL="3874084" indent="0">
              <a:buNone/>
              <a:defRPr sz="1937" b="1"/>
            </a:lvl8pPr>
            <a:lvl9pPr marL="4427525" indent="0">
              <a:buNone/>
              <a:defRPr sz="1937" b="1"/>
            </a:lvl9pPr>
          </a:lstStyle>
          <a:p>
            <a:pPr lvl="0"/>
            <a:r>
              <a:rPr lang="en-US"/>
              <a:t>Click to edit Master text styles</a:t>
            </a:r>
          </a:p>
        </p:txBody>
      </p:sp>
      <p:sp>
        <p:nvSpPr>
          <p:cNvPr id="6" name="Content Placeholder 5"/>
          <p:cNvSpPr>
            <a:spLocks noGrp="1"/>
          </p:cNvSpPr>
          <p:nvPr>
            <p:ph sz="quarter" idx="4"/>
          </p:nvPr>
        </p:nvSpPr>
        <p:spPr>
          <a:xfrm>
            <a:off x="7471738" y="3944914"/>
            <a:ext cx="6274492" cy="58023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F38E851-D5C1-4B1E-8AA0-3364E4240296}" type="datetime1">
              <a:rPr lang="en-US" smtClean="0"/>
              <a:t>8/7/2025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96138733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71DB896-8673-4181-BA9A-0CBE43AE3469}" type="datetime1">
              <a:rPr lang="en-US" smtClean="0"/>
              <a:t>8/7/2025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03739869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9B43F42-C4EE-4435-8C86-C7094EFE6B0F}" type="datetime1">
              <a:rPr lang="en-US" smtClean="0"/>
              <a:t>8/7/2025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628840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65858" y="6939849"/>
            <a:ext cx="12545140" cy="2144953"/>
          </a:xfrm>
        </p:spPr>
        <p:txBody>
          <a:bodyPr anchor="t"/>
          <a:lstStyle>
            <a:lvl1pPr algn="l">
              <a:defRPr sz="6457" b="1" cap="all"/>
            </a:lvl1pPr>
          </a:lstStyle>
          <a:p>
            <a:r>
              <a:rPr lang="en-US"/>
              <a:t>Click to edit Master title style</a:t>
            </a:r>
            <a:endParaRPr lang="en-IN"/>
          </a:p>
        </p:txBody>
      </p:sp>
      <p:sp>
        <p:nvSpPr>
          <p:cNvPr id="3" name="Text Placeholder 2"/>
          <p:cNvSpPr>
            <a:spLocks noGrp="1"/>
          </p:cNvSpPr>
          <p:nvPr>
            <p:ph type="body" idx="1"/>
          </p:nvPr>
        </p:nvSpPr>
        <p:spPr>
          <a:xfrm>
            <a:off x="1165858" y="4577401"/>
            <a:ext cx="12545140" cy="2362448"/>
          </a:xfrm>
        </p:spPr>
        <p:txBody>
          <a:bodyPr anchor="b"/>
          <a:lstStyle>
            <a:lvl1pPr marL="0" indent="0">
              <a:buNone/>
              <a:defRPr sz="3228">
                <a:solidFill>
                  <a:schemeClr val="tx1">
                    <a:tint val="75000"/>
                  </a:schemeClr>
                </a:solidFill>
              </a:defRPr>
            </a:lvl1pPr>
            <a:lvl2pPr marL="737963" indent="0">
              <a:buNone/>
              <a:defRPr sz="2905">
                <a:solidFill>
                  <a:schemeClr val="tx1">
                    <a:tint val="75000"/>
                  </a:schemeClr>
                </a:solidFill>
              </a:defRPr>
            </a:lvl2pPr>
            <a:lvl3pPr marL="1475925" indent="0">
              <a:buNone/>
              <a:defRPr sz="2583">
                <a:solidFill>
                  <a:schemeClr val="tx1">
                    <a:tint val="75000"/>
                  </a:schemeClr>
                </a:solidFill>
              </a:defRPr>
            </a:lvl3pPr>
            <a:lvl4pPr marL="2213888" indent="0">
              <a:buNone/>
              <a:defRPr sz="2260">
                <a:solidFill>
                  <a:schemeClr val="tx1">
                    <a:tint val="75000"/>
                  </a:schemeClr>
                </a:solidFill>
              </a:defRPr>
            </a:lvl4pPr>
            <a:lvl5pPr marL="2951850" indent="0">
              <a:buNone/>
              <a:defRPr sz="2260">
                <a:solidFill>
                  <a:schemeClr val="tx1">
                    <a:tint val="75000"/>
                  </a:schemeClr>
                </a:solidFill>
              </a:defRPr>
            </a:lvl5pPr>
            <a:lvl6pPr marL="3689812" indent="0">
              <a:buNone/>
              <a:defRPr sz="2260">
                <a:solidFill>
                  <a:schemeClr val="tx1">
                    <a:tint val="75000"/>
                  </a:schemeClr>
                </a:solidFill>
              </a:defRPr>
            </a:lvl6pPr>
            <a:lvl7pPr marL="4427775" indent="0">
              <a:buNone/>
              <a:defRPr sz="2260">
                <a:solidFill>
                  <a:schemeClr val="tx1">
                    <a:tint val="75000"/>
                  </a:schemeClr>
                </a:solidFill>
              </a:defRPr>
            </a:lvl7pPr>
            <a:lvl8pPr marL="5165738" indent="0">
              <a:buNone/>
              <a:defRPr sz="2260">
                <a:solidFill>
                  <a:schemeClr val="tx1">
                    <a:tint val="75000"/>
                  </a:schemeClr>
                </a:solidFill>
              </a:defRPr>
            </a:lvl8pPr>
            <a:lvl9pPr marL="5903700" indent="0">
              <a:buNone/>
              <a:defRPr sz="226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3C5CB3B-FB74-4F69-AFC4-59873000A8A5}" type="datetime1">
              <a:rPr lang="en-US" smtClean="0"/>
              <a:pPr/>
              <a:t>8/7/2025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F8D2D6F-4E8B-4497-805D-8D21CEAF67A2}" type="slidenum">
              <a:rPr lang="en-IN" smtClean="0"/>
              <a:pPr/>
              <a:t>‹#›</a:t>
            </a:fld>
            <a:endParaRPr lang="en-IN"/>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16604" y="719984"/>
            <a:ext cx="4760157" cy="2519945"/>
          </a:xfrm>
        </p:spPr>
        <p:txBody>
          <a:bodyPr anchor="b"/>
          <a:lstStyle>
            <a:lvl1pPr>
              <a:defRPr sz="3874"/>
            </a:lvl1pPr>
          </a:lstStyle>
          <a:p>
            <a:r>
              <a:rPr lang="en-US"/>
              <a:t>Click to edit Master title style</a:t>
            </a:r>
            <a:endParaRPr lang="en-US" dirty="0"/>
          </a:p>
        </p:txBody>
      </p:sp>
      <p:sp>
        <p:nvSpPr>
          <p:cNvPr id="3" name="Content Placeholder 2"/>
          <p:cNvSpPr>
            <a:spLocks noGrp="1"/>
          </p:cNvSpPr>
          <p:nvPr>
            <p:ph idx="1"/>
          </p:nvPr>
        </p:nvSpPr>
        <p:spPr>
          <a:xfrm>
            <a:off x="6274492" y="1554966"/>
            <a:ext cx="7471738" cy="7674832"/>
          </a:xfrm>
        </p:spPr>
        <p:txBody>
          <a:bodyPr/>
          <a:lstStyle>
            <a:lvl1pPr>
              <a:defRPr sz="3874"/>
            </a:lvl1pPr>
            <a:lvl2pPr>
              <a:defRPr sz="3389"/>
            </a:lvl2pPr>
            <a:lvl3pPr>
              <a:defRPr sz="2905"/>
            </a:lvl3pPr>
            <a:lvl4pPr>
              <a:defRPr sz="2421"/>
            </a:lvl4pPr>
            <a:lvl5pPr>
              <a:defRPr sz="2421"/>
            </a:lvl5pPr>
            <a:lvl6pPr>
              <a:defRPr sz="2421"/>
            </a:lvl6pPr>
            <a:lvl7pPr>
              <a:defRPr sz="2421"/>
            </a:lvl7pPr>
            <a:lvl8pPr>
              <a:defRPr sz="2421"/>
            </a:lvl8pPr>
            <a:lvl9pPr>
              <a:defRPr sz="2421"/>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16604" y="3239929"/>
            <a:ext cx="4760157" cy="6002369"/>
          </a:xfrm>
        </p:spPr>
        <p:txBody>
          <a:bodyPr/>
          <a:lstStyle>
            <a:lvl1pPr marL="0" indent="0">
              <a:buNone/>
              <a:defRPr sz="1937"/>
            </a:lvl1pPr>
            <a:lvl2pPr marL="553441" indent="0">
              <a:buNone/>
              <a:defRPr sz="1695"/>
            </a:lvl2pPr>
            <a:lvl3pPr marL="1106881" indent="0">
              <a:buNone/>
              <a:defRPr sz="1453"/>
            </a:lvl3pPr>
            <a:lvl4pPr marL="1660322" indent="0">
              <a:buNone/>
              <a:defRPr sz="1211"/>
            </a:lvl4pPr>
            <a:lvl5pPr marL="2213762" indent="0">
              <a:buNone/>
              <a:defRPr sz="1211"/>
            </a:lvl5pPr>
            <a:lvl6pPr marL="2767203" indent="0">
              <a:buNone/>
              <a:defRPr sz="1211"/>
            </a:lvl6pPr>
            <a:lvl7pPr marL="3320644" indent="0">
              <a:buNone/>
              <a:defRPr sz="1211"/>
            </a:lvl7pPr>
            <a:lvl8pPr marL="3874084" indent="0">
              <a:buNone/>
              <a:defRPr sz="1211"/>
            </a:lvl8pPr>
            <a:lvl9pPr marL="4427525" indent="0">
              <a:buNone/>
              <a:defRPr sz="1211"/>
            </a:lvl9pPr>
          </a:lstStyle>
          <a:p>
            <a:pPr lvl="0"/>
            <a:r>
              <a:rPr lang="en-US"/>
              <a:t>Click to edit Master text styles</a:t>
            </a:r>
          </a:p>
        </p:txBody>
      </p:sp>
      <p:sp>
        <p:nvSpPr>
          <p:cNvPr id="5" name="Date Placeholder 4"/>
          <p:cNvSpPr>
            <a:spLocks noGrp="1"/>
          </p:cNvSpPr>
          <p:nvPr>
            <p:ph type="dt" sz="half" idx="10"/>
          </p:nvPr>
        </p:nvSpPr>
        <p:spPr/>
        <p:txBody>
          <a:bodyPr/>
          <a:lstStyle/>
          <a:p>
            <a:fld id="{2FC3780A-5ED9-4E71-89B3-184E2FAC0F9C}" type="datetime1">
              <a:rPr lang="en-US" smtClean="0"/>
              <a:t>8/7/2025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47102598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16604" y="719984"/>
            <a:ext cx="4760157" cy="2519945"/>
          </a:xfrm>
        </p:spPr>
        <p:txBody>
          <a:bodyPr anchor="b"/>
          <a:lstStyle>
            <a:lvl1pPr>
              <a:defRPr sz="3874"/>
            </a:lvl1pPr>
          </a:lstStyle>
          <a:p>
            <a:r>
              <a:rPr lang="en-US"/>
              <a:t>Click to edit Master title style</a:t>
            </a:r>
            <a:endParaRPr lang="en-US" dirty="0"/>
          </a:p>
        </p:txBody>
      </p:sp>
      <p:sp>
        <p:nvSpPr>
          <p:cNvPr id="3" name="Picture Placeholder 2"/>
          <p:cNvSpPr>
            <a:spLocks noGrp="1" noChangeAspect="1"/>
          </p:cNvSpPr>
          <p:nvPr>
            <p:ph type="pic" idx="1"/>
          </p:nvPr>
        </p:nvSpPr>
        <p:spPr>
          <a:xfrm>
            <a:off x="6274492" y="1554966"/>
            <a:ext cx="7471738" cy="7674832"/>
          </a:xfrm>
        </p:spPr>
        <p:txBody>
          <a:bodyPr anchor="t"/>
          <a:lstStyle>
            <a:lvl1pPr marL="0" indent="0">
              <a:buNone/>
              <a:defRPr sz="3874"/>
            </a:lvl1pPr>
            <a:lvl2pPr marL="553441" indent="0">
              <a:buNone/>
              <a:defRPr sz="3389"/>
            </a:lvl2pPr>
            <a:lvl3pPr marL="1106881" indent="0">
              <a:buNone/>
              <a:defRPr sz="2905"/>
            </a:lvl3pPr>
            <a:lvl4pPr marL="1660322" indent="0">
              <a:buNone/>
              <a:defRPr sz="2421"/>
            </a:lvl4pPr>
            <a:lvl5pPr marL="2213762" indent="0">
              <a:buNone/>
              <a:defRPr sz="2421"/>
            </a:lvl5pPr>
            <a:lvl6pPr marL="2767203" indent="0">
              <a:buNone/>
              <a:defRPr sz="2421"/>
            </a:lvl6pPr>
            <a:lvl7pPr marL="3320644" indent="0">
              <a:buNone/>
              <a:defRPr sz="2421"/>
            </a:lvl7pPr>
            <a:lvl8pPr marL="3874084" indent="0">
              <a:buNone/>
              <a:defRPr sz="2421"/>
            </a:lvl8pPr>
            <a:lvl9pPr marL="4427525" indent="0">
              <a:buNone/>
              <a:defRPr sz="2421"/>
            </a:lvl9pPr>
          </a:lstStyle>
          <a:p>
            <a:r>
              <a:rPr lang="en-US"/>
              <a:t>Click icon to add picture</a:t>
            </a:r>
            <a:endParaRPr lang="en-US" dirty="0"/>
          </a:p>
        </p:txBody>
      </p:sp>
      <p:sp>
        <p:nvSpPr>
          <p:cNvPr id="4" name="Text Placeholder 3"/>
          <p:cNvSpPr>
            <a:spLocks noGrp="1"/>
          </p:cNvSpPr>
          <p:nvPr>
            <p:ph type="body" sz="half" idx="2"/>
          </p:nvPr>
        </p:nvSpPr>
        <p:spPr>
          <a:xfrm>
            <a:off x="1016604" y="3239929"/>
            <a:ext cx="4760157" cy="6002369"/>
          </a:xfrm>
        </p:spPr>
        <p:txBody>
          <a:bodyPr/>
          <a:lstStyle>
            <a:lvl1pPr marL="0" indent="0">
              <a:buNone/>
              <a:defRPr sz="1937"/>
            </a:lvl1pPr>
            <a:lvl2pPr marL="553441" indent="0">
              <a:buNone/>
              <a:defRPr sz="1695"/>
            </a:lvl2pPr>
            <a:lvl3pPr marL="1106881" indent="0">
              <a:buNone/>
              <a:defRPr sz="1453"/>
            </a:lvl3pPr>
            <a:lvl4pPr marL="1660322" indent="0">
              <a:buNone/>
              <a:defRPr sz="1211"/>
            </a:lvl4pPr>
            <a:lvl5pPr marL="2213762" indent="0">
              <a:buNone/>
              <a:defRPr sz="1211"/>
            </a:lvl5pPr>
            <a:lvl6pPr marL="2767203" indent="0">
              <a:buNone/>
              <a:defRPr sz="1211"/>
            </a:lvl6pPr>
            <a:lvl7pPr marL="3320644" indent="0">
              <a:buNone/>
              <a:defRPr sz="1211"/>
            </a:lvl7pPr>
            <a:lvl8pPr marL="3874084" indent="0">
              <a:buNone/>
              <a:defRPr sz="1211"/>
            </a:lvl8pPr>
            <a:lvl9pPr marL="4427525" indent="0">
              <a:buNone/>
              <a:defRPr sz="1211"/>
            </a:lvl9pPr>
          </a:lstStyle>
          <a:p>
            <a:pPr lvl="0"/>
            <a:r>
              <a:rPr lang="en-US"/>
              <a:t>Click to edit Master text styles</a:t>
            </a:r>
          </a:p>
        </p:txBody>
      </p:sp>
      <p:sp>
        <p:nvSpPr>
          <p:cNvPr id="5" name="Date Placeholder 4"/>
          <p:cNvSpPr>
            <a:spLocks noGrp="1"/>
          </p:cNvSpPr>
          <p:nvPr>
            <p:ph type="dt" sz="half" idx="10"/>
          </p:nvPr>
        </p:nvSpPr>
        <p:spPr/>
        <p:txBody>
          <a:bodyPr/>
          <a:lstStyle/>
          <a:p>
            <a:fld id="{49F43265-44D2-413C-AC8D-7D9D182A176E}" type="datetime1">
              <a:rPr lang="en-US" smtClean="0"/>
              <a:t>8/7/2025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402928512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DC7FB12-849C-4522-BF2C-FBA87830167A}" type="datetime1">
              <a:rPr lang="en-US" smtClean="0"/>
              <a:t>8/7/2025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85942541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561901" y="574987"/>
            <a:ext cx="3182407" cy="91523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14680" y="574987"/>
            <a:ext cx="9362733" cy="91523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537A4FA-46E0-4944-B712-DEE4F3DC42E0}" type="datetime1">
              <a:rPr lang="en-US" smtClean="0"/>
              <a:t>8/7/2025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0682930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EF58D-B62B-40BB-83AA-9D07CFC4ED26}"/>
              </a:ext>
            </a:extLst>
          </p:cNvPr>
          <p:cNvSpPr>
            <a:spLocks noGrp="1"/>
          </p:cNvSpPr>
          <p:nvPr>
            <p:ph type="ctrTitle"/>
          </p:nvPr>
        </p:nvSpPr>
        <p:spPr>
          <a:xfrm>
            <a:off x="1844874" y="1767462"/>
            <a:ext cx="11069241" cy="3759917"/>
          </a:xfrm>
        </p:spPr>
        <p:txBody>
          <a:bodyPr anchor="b"/>
          <a:lstStyle>
            <a:lvl1pPr algn="ctr">
              <a:defRPr sz="7263"/>
            </a:lvl1pPr>
          </a:lstStyle>
          <a:p>
            <a:r>
              <a:rPr lang="en-US"/>
              <a:t>Click to edit Master title style</a:t>
            </a:r>
          </a:p>
        </p:txBody>
      </p:sp>
      <p:sp>
        <p:nvSpPr>
          <p:cNvPr id="3" name="Subtitle 2">
            <a:extLst>
              <a:ext uri="{FF2B5EF4-FFF2-40B4-BE49-F238E27FC236}">
                <a16:creationId xmlns:a16="http://schemas.microsoft.com/office/drawing/2014/main" id="{66AC06D3-F571-4213-A2A4-6A1915120CED}"/>
              </a:ext>
            </a:extLst>
          </p:cNvPr>
          <p:cNvSpPr>
            <a:spLocks noGrp="1"/>
          </p:cNvSpPr>
          <p:nvPr>
            <p:ph type="subTitle" idx="1"/>
          </p:nvPr>
        </p:nvSpPr>
        <p:spPr>
          <a:xfrm>
            <a:off x="1844874" y="5672376"/>
            <a:ext cx="11069241" cy="2607442"/>
          </a:xfrm>
        </p:spPr>
        <p:txBody>
          <a:bodyPr/>
          <a:lstStyle>
            <a:lvl1pPr marL="0" indent="0" algn="ctr">
              <a:buNone/>
              <a:defRPr sz="2905"/>
            </a:lvl1pPr>
            <a:lvl2pPr marL="553441" indent="0" algn="ctr">
              <a:buNone/>
              <a:defRPr sz="2421"/>
            </a:lvl2pPr>
            <a:lvl3pPr marL="1106881" indent="0" algn="ctr">
              <a:buNone/>
              <a:defRPr sz="2179"/>
            </a:lvl3pPr>
            <a:lvl4pPr marL="1660322" indent="0" algn="ctr">
              <a:buNone/>
              <a:defRPr sz="1937"/>
            </a:lvl4pPr>
            <a:lvl5pPr marL="2213762" indent="0" algn="ctr">
              <a:buNone/>
              <a:defRPr sz="1937"/>
            </a:lvl5pPr>
            <a:lvl6pPr marL="2767203" indent="0" algn="ctr">
              <a:buNone/>
              <a:defRPr sz="1937"/>
            </a:lvl6pPr>
            <a:lvl7pPr marL="3320644" indent="0" algn="ctr">
              <a:buNone/>
              <a:defRPr sz="1937"/>
            </a:lvl7pPr>
            <a:lvl8pPr marL="3874084" indent="0" algn="ctr">
              <a:buNone/>
              <a:defRPr sz="1937"/>
            </a:lvl8pPr>
            <a:lvl9pPr marL="4427525" indent="0" algn="ctr">
              <a:buNone/>
              <a:defRPr sz="1937"/>
            </a:lvl9pPr>
          </a:lstStyle>
          <a:p>
            <a:r>
              <a:rPr lang="en-US"/>
              <a:t>Click to edit Master subtitle style</a:t>
            </a:r>
          </a:p>
        </p:txBody>
      </p:sp>
      <p:sp>
        <p:nvSpPr>
          <p:cNvPr id="4" name="Date Placeholder 3">
            <a:extLst>
              <a:ext uri="{FF2B5EF4-FFF2-40B4-BE49-F238E27FC236}">
                <a16:creationId xmlns:a16="http://schemas.microsoft.com/office/drawing/2014/main" id="{75A10580-AD31-4B8F-8448-55A666AC1725}"/>
              </a:ext>
            </a:extLst>
          </p:cNvPr>
          <p:cNvSpPr>
            <a:spLocks noGrp="1"/>
          </p:cNvSpPr>
          <p:nvPr>
            <p:ph type="dt" sz="half" idx="10"/>
          </p:nvPr>
        </p:nvSpPr>
        <p:spPr/>
        <p:txBody>
          <a:bodyPr/>
          <a:lstStyle/>
          <a:p>
            <a:fld id="{0DAF61AA-5A98-4049-A93E-477E5505141A}" type="datetimeFigureOut">
              <a:rPr lang="en-US" smtClean="0"/>
              <a:t>8/7/2025</a:t>
            </a:fld>
            <a:endParaRPr lang="en-US" dirty="0"/>
          </a:p>
        </p:txBody>
      </p:sp>
      <p:sp>
        <p:nvSpPr>
          <p:cNvPr id="5" name="Footer Placeholder 4">
            <a:extLst>
              <a:ext uri="{FF2B5EF4-FFF2-40B4-BE49-F238E27FC236}">
                <a16:creationId xmlns:a16="http://schemas.microsoft.com/office/drawing/2014/main" id="{15EC99C8-515A-4FEA-9CD2-6D0BF46CF6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972AF1B-1868-4C05-B6C3-9EBF29A50ADD}"/>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403061057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6D384-B2C5-42A4-9774-A931C39BA53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F8D736C-5FCC-43BC-B824-A90F2CC5D19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A4A3A50-B922-45BE-945D-7ED3EBD83F7C}"/>
              </a:ext>
            </a:extLst>
          </p:cNvPr>
          <p:cNvSpPr>
            <a:spLocks noGrp="1"/>
          </p:cNvSpPr>
          <p:nvPr>
            <p:ph type="dt" sz="half" idx="10"/>
          </p:nvPr>
        </p:nvSpPr>
        <p:spPr/>
        <p:txBody>
          <a:bodyPr/>
          <a:lstStyle/>
          <a:p>
            <a:fld id="{0DAF61AA-5A98-4049-A93E-477E5505141A}" type="datetimeFigureOut">
              <a:rPr lang="en-US" smtClean="0"/>
              <a:t>8/7/2025</a:t>
            </a:fld>
            <a:endParaRPr lang="en-US"/>
          </a:p>
        </p:txBody>
      </p:sp>
      <p:sp>
        <p:nvSpPr>
          <p:cNvPr id="5" name="Footer Placeholder 4">
            <a:extLst>
              <a:ext uri="{FF2B5EF4-FFF2-40B4-BE49-F238E27FC236}">
                <a16:creationId xmlns:a16="http://schemas.microsoft.com/office/drawing/2014/main" id="{64241F78-20DE-4D53-BB25-79E5C4E1AB6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E643084-C669-4FDF-87D4-F22D36BB827D}"/>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81984656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C6C559-800C-489A-9174-7901F92B0D47}"/>
              </a:ext>
            </a:extLst>
          </p:cNvPr>
          <p:cNvSpPr>
            <a:spLocks noGrp="1"/>
          </p:cNvSpPr>
          <p:nvPr>
            <p:ph type="title"/>
          </p:nvPr>
        </p:nvSpPr>
        <p:spPr>
          <a:xfrm>
            <a:off x="1006994" y="2692442"/>
            <a:ext cx="12729627" cy="4492401"/>
          </a:xfrm>
        </p:spPr>
        <p:txBody>
          <a:bodyPr anchor="b"/>
          <a:lstStyle>
            <a:lvl1pPr>
              <a:defRPr sz="7263"/>
            </a:lvl1pPr>
          </a:lstStyle>
          <a:p>
            <a:r>
              <a:rPr lang="en-US"/>
              <a:t>Click to edit Master title style</a:t>
            </a:r>
          </a:p>
        </p:txBody>
      </p:sp>
      <p:sp>
        <p:nvSpPr>
          <p:cNvPr id="3" name="Text Placeholder 2">
            <a:extLst>
              <a:ext uri="{FF2B5EF4-FFF2-40B4-BE49-F238E27FC236}">
                <a16:creationId xmlns:a16="http://schemas.microsoft.com/office/drawing/2014/main" id="{C142B5C3-320B-4CFD-B6A7-A28C7E435B41}"/>
              </a:ext>
            </a:extLst>
          </p:cNvPr>
          <p:cNvSpPr>
            <a:spLocks noGrp="1"/>
          </p:cNvSpPr>
          <p:nvPr>
            <p:ph type="body" idx="1"/>
          </p:nvPr>
        </p:nvSpPr>
        <p:spPr>
          <a:xfrm>
            <a:off x="1006994" y="7227343"/>
            <a:ext cx="12729627" cy="2362447"/>
          </a:xfrm>
        </p:spPr>
        <p:txBody>
          <a:bodyPr/>
          <a:lstStyle>
            <a:lvl1pPr marL="0" indent="0">
              <a:buNone/>
              <a:defRPr sz="2905">
                <a:solidFill>
                  <a:schemeClr val="tx1">
                    <a:tint val="75000"/>
                  </a:schemeClr>
                </a:solidFill>
              </a:defRPr>
            </a:lvl1pPr>
            <a:lvl2pPr marL="553441" indent="0">
              <a:buNone/>
              <a:defRPr sz="2421">
                <a:solidFill>
                  <a:schemeClr val="tx1">
                    <a:tint val="75000"/>
                  </a:schemeClr>
                </a:solidFill>
              </a:defRPr>
            </a:lvl2pPr>
            <a:lvl3pPr marL="1106881" indent="0">
              <a:buNone/>
              <a:defRPr sz="2179">
                <a:solidFill>
                  <a:schemeClr val="tx1">
                    <a:tint val="75000"/>
                  </a:schemeClr>
                </a:solidFill>
              </a:defRPr>
            </a:lvl3pPr>
            <a:lvl4pPr marL="1660322" indent="0">
              <a:buNone/>
              <a:defRPr sz="1937">
                <a:solidFill>
                  <a:schemeClr val="tx1">
                    <a:tint val="75000"/>
                  </a:schemeClr>
                </a:solidFill>
              </a:defRPr>
            </a:lvl4pPr>
            <a:lvl5pPr marL="2213762" indent="0">
              <a:buNone/>
              <a:defRPr sz="1937">
                <a:solidFill>
                  <a:schemeClr val="tx1">
                    <a:tint val="75000"/>
                  </a:schemeClr>
                </a:solidFill>
              </a:defRPr>
            </a:lvl5pPr>
            <a:lvl6pPr marL="2767203" indent="0">
              <a:buNone/>
              <a:defRPr sz="1937">
                <a:solidFill>
                  <a:schemeClr val="tx1">
                    <a:tint val="75000"/>
                  </a:schemeClr>
                </a:solidFill>
              </a:defRPr>
            </a:lvl6pPr>
            <a:lvl7pPr marL="3320644" indent="0">
              <a:buNone/>
              <a:defRPr sz="1937">
                <a:solidFill>
                  <a:schemeClr val="tx1">
                    <a:tint val="75000"/>
                  </a:schemeClr>
                </a:solidFill>
              </a:defRPr>
            </a:lvl7pPr>
            <a:lvl8pPr marL="3874084" indent="0">
              <a:buNone/>
              <a:defRPr sz="1937">
                <a:solidFill>
                  <a:schemeClr val="tx1">
                    <a:tint val="75000"/>
                  </a:schemeClr>
                </a:solidFill>
              </a:defRPr>
            </a:lvl8pPr>
            <a:lvl9pPr marL="4427525" indent="0">
              <a:buNone/>
              <a:defRPr sz="1937">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2FCA372-3F42-4113-A73B-5FDCF93CB5BC}"/>
              </a:ext>
            </a:extLst>
          </p:cNvPr>
          <p:cNvSpPr>
            <a:spLocks noGrp="1"/>
          </p:cNvSpPr>
          <p:nvPr>
            <p:ph type="dt" sz="half" idx="10"/>
          </p:nvPr>
        </p:nvSpPr>
        <p:spPr/>
        <p:txBody>
          <a:bodyPr/>
          <a:lstStyle/>
          <a:p>
            <a:fld id="{0DAF61AA-5A98-4049-A93E-477E5505141A}" type="datetimeFigureOut">
              <a:rPr lang="en-US" smtClean="0"/>
              <a:t>8/7/2025</a:t>
            </a:fld>
            <a:endParaRPr lang="en-US"/>
          </a:p>
        </p:txBody>
      </p:sp>
      <p:sp>
        <p:nvSpPr>
          <p:cNvPr id="5" name="Footer Placeholder 4">
            <a:extLst>
              <a:ext uri="{FF2B5EF4-FFF2-40B4-BE49-F238E27FC236}">
                <a16:creationId xmlns:a16="http://schemas.microsoft.com/office/drawing/2014/main" id="{F0DA1197-0C78-4878-B086-5D206EA491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1B83D8-FD42-44FF-AA20-944A519CC0B2}"/>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56831164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685AA-B5C7-4E3D-85FA-94F3C73E59B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03AFEEA-6F3F-4630-A950-61C05D2FAFBC}"/>
              </a:ext>
            </a:extLst>
          </p:cNvPr>
          <p:cNvSpPr>
            <a:spLocks noGrp="1"/>
          </p:cNvSpPr>
          <p:nvPr>
            <p:ph sz="half" idx="1"/>
          </p:nvPr>
        </p:nvSpPr>
        <p:spPr>
          <a:xfrm>
            <a:off x="1014680" y="2874937"/>
            <a:ext cx="6272570" cy="68523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AC36817-B869-4D19-9EE8-A3166B0E1591}"/>
              </a:ext>
            </a:extLst>
          </p:cNvPr>
          <p:cNvSpPr>
            <a:spLocks noGrp="1"/>
          </p:cNvSpPr>
          <p:nvPr>
            <p:ph sz="half" idx="2"/>
          </p:nvPr>
        </p:nvSpPr>
        <p:spPr>
          <a:xfrm>
            <a:off x="7471738" y="2874937"/>
            <a:ext cx="6272570" cy="68523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C074146-2374-4321-AEBB-3E9B09D7796D}"/>
              </a:ext>
            </a:extLst>
          </p:cNvPr>
          <p:cNvSpPr>
            <a:spLocks noGrp="1"/>
          </p:cNvSpPr>
          <p:nvPr>
            <p:ph type="dt" sz="half" idx="10"/>
          </p:nvPr>
        </p:nvSpPr>
        <p:spPr/>
        <p:txBody>
          <a:bodyPr/>
          <a:lstStyle/>
          <a:p>
            <a:fld id="{0DAF61AA-5A98-4049-A93E-477E5505141A}" type="datetimeFigureOut">
              <a:rPr lang="en-US" smtClean="0"/>
              <a:t>8/7/2025</a:t>
            </a:fld>
            <a:endParaRPr lang="en-US"/>
          </a:p>
        </p:txBody>
      </p:sp>
      <p:sp>
        <p:nvSpPr>
          <p:cNvPr id="6" name="Footer Placeholder 5">
            <a:extLst>
              <a:ext uri="{FF2B5EF4-FFF2-40B4-BE49-F238E27FC236}">
                <a16:creationId xmlns:a16="http://schemas.microsoft.com/office/drawing/2014/main" id="{2C42337B-B902-4DC2-BB94-02B8A754926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44AD585-B83C-4ECF-AF42-8DDF6996B79D}"/>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58193445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3A9ADB-3495-481F-BB4E-9C7128B17B1F}"/>
              </a:ext>
            </a:extLst>
          </p:cNvPr>
          <p:cNvSpPr>
            <a:spLocks noGrp="1"/>
          </p:cNvSpPr>
          <p:nvPr>
            <p:ph type="title"/>
          </p:nvPr>
        </p:nvSpPr>
        <p:spPr>
          <a:xfrm>
            <a:off x="1016603" y="574988"/>
            <a:ext cx="12729627" cy="2087455"/>
          </a:xfrm>
        </p:spPr>
        <p:txBody>
          <a:bodyPr/>
          <a:lstStyle/>
          <a:p>
            <a:r>
              <a:rPr lang="en-US"/>
              <a:t>Click to edit Master title style</a:t>
            </a:r>
          </a:p>
        </p:txBody>
      </p:sp>
      <p:sp>
        <p:nvSpPr>
          <p:cNvPr id="3" name="Text Placeholder 2">
            <a:extLst>
              <a:ext uri="{FF2B5EF4-FFF2-40B4-BE49-F238E27FC236}">
                <a16:creationId xmlns:a16="http://schemas.microsoft.com/office/drawing/2014/main" id="{DED6FF4C-26CB-4281-A2F7-6CBE45186791}"/>
              </a:ext>
            </a:extLst>
          </p:cNvPr>
          <p:cNvSpPr>
            <a:spLocks noGrp="1"/>
          </p:cNvSpPr>
          <p:nvPr>
            <p:ph type="body" idx="1"/>
          </p:nvPr>
        </p:nvSpPr>
        <p:spPr>
          <a:xfrm>
            <a:off x="1016603" y="2647443"/>
            <a:ext cx="6243743" cy="1297471"/>
          </a:xfrm>
        </p:spPr>
        <p:txBody>
          <a:bodyPr anchor="b"/>
          <a:lstStyle>
            <a:lvl1pPr marL="0" indent="0">
              <a:buNone/>
              <a:defRPr sz="2905" b="1"/>
            </a:lvl1pPr>
            <a:lvl2pPr marL="553441" indent="0">
              <a:buNone/>
              <a:defRPr sz="2421" b="1"/>
            </a:lvl2pPr>
            <a:lvl3pPr marL="1106881" indent="0">
              <a:buNone/>
              <a:defRPr sz="2179" b="1"/>
            </a:lvl3pPr>
            <a:lvl4pPr marL="1660322" indent="0">
              <a:buNone/>
              <a:defRPr sz="1937" b="1"/>
            </a:lvl4pPr>
            <a:lvl5pPr marL="2213762" indent="0">
              <a:buNone/>
              <a:defRPr sz="1937" b="1"/>
            </a:lvl5pPr>
            <a:lvl6pPr marL="2767203" indent="0">
              <a:buNone/>
              <a:defRPr sz="1937" b="1"/>
            </a:lvl6pPr>
            <a:lvl7pPr marL="3320644" indent="0">
              <a:buNone/>
              <a:defRPr sz="1937" b="1"/>
            </a:lvl7pPr>
            <a:lvl8pPr marL="3874084" indent="0">
              <a:buNone/>
              <a:defRPr sz="1937" b="1"/>
            </a:lvl8pPr>
            <a:lvl9pPr marL="4427525" indent="0">
              <a:buNone/>
              <a:defRPr sz="1937" b="1"/>
            </a:lvl9pPr>
          </a:lstStyle>
          <a:p>
            <a:pPr lvl="0"/>
            <a:r>
              <a:rPr lang="en-US"/>
              <a:t>Click to edit Master text styles</a:t>
            </a:r>
          </a:p>
        </p:txBody>
      </p:sp>
      <p:sp>
        <p:nvSpPr>
          <p:cNvPr id="4" name="Content Placeholder 3">
            <a:extLst>
              <a:ext uri="{FF2B5EF4-FFF2-40B4-BE49-F238E27FC236}">
                <a16:creationId xmlns:a16="http://schemas.microsoft.com/office/drawing/2014/main" id="{1F2E72A9-F222-45B4-9355-C04C05864139}"/>
              </a:ext>
            </a:extLst>
          </p:cNvPr>
          <p:cNvSpPr>
            <a:spLocks noGrp="1"/>
          </p:cNvSpPr>
          <p:nvPr>
            <p:ph sz="half" idx="2"/>
          </p:nvPr>
        </p:nvSpPr>
        <p:spPr>
          <a:xfrm>
            <a:off x="1016603" y="3944914"/>
            <a:ext cx="6243743" cy="58023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A699F6E-77AD-4EBC-BAF9-5A43CDEC41E2}"/>
              </a:ext>
            </a:extLst>
          </p:cNvPr>
          <p:cNvSpPr>
            <a:spLocks noGrp="1"/>
          </p:cNvSpPr>
          <p:nvPr>
            <p:ph type="body" sz="quarter" idx="3"/>
          </p:nvPr>
        </p:nvSpPr>
        <p:spPr>
          <a:xfrm>
            <a:off x="7471738" y="2647443"/>
            <a:ext cx="6274492" cy="1297471"/>
          </a:xfrm>
        </p:spPr>
        <p:txBody>
          <a:bodyPr anchor="b"/>
          <a:lstStyle>
            <a:lvl1pPr marL="0" indent="0">
              <a:buNone/>
              <a:defRPr sz="2905" b="1"/>
            </a:lvl1pPr>
            <a:lvl2pPr marL="553441" indent="0">
              <a:buNone/>
              <a:defRPr sz="2421" b="1"/>
            </a:lvl2pPr>
            <a:lvl3pPr marL="1106881" indent="0">
              <a:buNone/>
              <a:defRPr sz="2179" b="1"/>
            </a:lvl3pPr>
            <a:lvl4pPr marL="1660322" indent="0">
              <a:buNone/>
              <a:defRPr sz="1937" b="1"/>
            </a:lvl4pPr>
            <a:lvl5pPr marL="2213762" indent="0">
              <a:buNone/>
              <a:defRPr sz="1937" b="1"/>
            </a:lvl5pPr>
            <a:lvl6pPr marL="2767203" indent="0">
              <a:buNone/>
              <a:defRPr sz="1937" b="1"/>
            </a:lvl6pPr>
            <a:lvl7pPr marL="3320644" indent="0">
              <a:buNone/>
              <a:defRPr sz="1937" b="1"/>
            </a:lvl7pPr>
            <a:lvl8pPr marL="3874084" indent="0">
              <a:buNone/>
              <a:defRPr sz="1937" b="1"/>
            </a:lvl8pPr>
            <a:lvl9pPr marL="4427525" indent="0">
              <a:buNone/>
              <a:defRPr sz="1937" b="1"/>
            </a:lvl9pPr>
          </a:lstStyle>
          <a:p>
            <a:pPr lvl="0"/>
            <a:r>
              <a:rPr lang="en-US"/>
              <a:t>Click to edit Master text styles</a:t>
            </a:r>
          </a:p>
        </p:txBody>
      </p:sp>
      <p:sp>
        <p:nvSpPr>
          <p:cNvPr id="6" name="Content Placeholder 5">
            <a:extLst>
              <a:ext uri="{FF2B5EF4-FFF2-40B4-BE49-F238E27FC236}">
                <a16:creationId xmlns:a16="http://schemas.microsoft.com/office/drawing/2014/main" id="{80F77677-7169-4591-B047-0678815F48E6}"/>
              </a:ext>
            </a:extLst>
          </p:cNvPr>
          <p:cNvSpPr>
            <a:spLocks noGrp="1"/>
          </p:cNvSpPr>
          <p:nvPr>
            <p:ph sz="quarter" idx="4"/>
          </p:nvPr>
        </p:nvSpPr>
        <p:spPr>
          <a:xfrm>
            <a:off x="7471738" y="3944914"/>
            <a:ext cx="6274492" cy="58023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482A6EB-0285-4FA4-A00C-A7F716084FD3}"/>
              </a:ext>
            </a:extLst>
          </p:cNvPr>
          <p:cNvSpPr>
            <a:spLocks noGrp="1"/>
          </p:cNvSpPr>
          <p:nvPr>
            <p:ph type="dt" sz="half" idx="10"/>
          </p:nvPr>
        </p:nvSpPr>
        <p:spPr/>
        <p:txBody>
          <a:bodyPr/>
          <a:lstStyle/>
          <a:p>
            <a:fld id="{0DAF61AA-5A98-4049-A93E-477E5505141A}" type="datetimeFigureOut">
              <a:rPr lang="en-US" smtClean="0"/>
              <a:t>8/7/2025</a:t>
            </a:fld>
            <a:endParaRPr lang="en-US"/>
          </a:p>
        </p:txBody>
      </p:sp>
      <p:sp>
        <p:nvSpPr>
          <p:cNvPr id="8" name="Footer Placeholder 7">
            <a:extLst>
              <a:ext uri="{FF2B5EF4-FFF2-40B4-BE49-F238E27FC236}">
                <a16:creationId xmlns:a16="http://schemas.microsoft.com/office/drawing/2014/main" id="{86D39526-82B8-402C-8A2B-82EF8F3F3A7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55EC9E6-6FF1-4541-9CB1-A2FF9D852169}"/>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68324381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170F54-6CED-4251-A0A6-32CCD1213F8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572C8E6-49D6-46A5-8DC3-B0D8E683C9CB}"/>
              </a:ext>
            </a:extLst>
          </p:cNvPr>
          <p:cNvSpPr>
            <a:spLocks noGrp="1"/>
          </p:cNvSpPr>
          <p:nvPr>
            <p:ph type="dt" sz="half" idx="10"/>
          </p:nvPr>
        </p:nvSpPr>
        <p:spPr/>
        <p:txBody>
          <a:bodyPr/>
          <a:lstStyle/>
          <a:p>
            <a:fld id="{0DAF61AA-5A98-4049-A93E-477E5505141A}" type="datetimeFigureOut">
              <a:rPr lang="en-US" smtClean="0"/>
              <a:t>8/7/2025</a:t>
            </a:fld>
            <a:endParaRPr lang="en-US"/>
          </a:p>
        </p:txBody>
      </p:sp>
      <p:sp>
        <p:nvSpPr>
          <p:cNvPr id="4" name="Footer Placeholder 3">
            <a:extLst>
              <a:ext uri="{FF2B5EF4-FFF2-40B4-BE49-F238E27FC236}">
                <a16:creationId xmlns:a16="http://schemas.microsoft.com/office/drawing/2014/main" id="{AB883CBA-77CD-4490-A5F3-BAA8FC254A3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EA5FF79-61B6-4693-8547-95B1F2F7A194}"/>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7377643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737949" y="2519946"/>
            <a:ext cx="6518553" cy="7127344"/>
          </a:xfrm>
        </p:spPr>
        <p:txBody>
          <a:bodyPr/>
          <a:lstStyle>
            <a:lvl1pPr>
              <a:defRPr sz="4519"/>
            </a:lvl1pPr>
            <a:lvl2pPr>
              <a:defRPr sz="3874"/>
            </a:lvl2pPr>
            <a:lvl3pPr>
              <a:defRPr sz="3228"/>
            </a:lvl3pPr>
            <a:lvl4pPr>
              <a:defRPr sz="2905"/>
            </a:lvl4pPr>
            <a:lvl5pPr>
              <a:defRPr sz="2905"/>
            </a:lvl5pPr>
            <a:lvl6pPr>
              <a:defRPr sz="2905"/>
            </a:lvl6pPr>
            <a:lvl7pPr>
              <a:defRPr sz="2905"/>
            </a:lvl7pPr>
            <a:lvl8pPr>
              <a:defRPr sz="2905"/>
            </a:lvl8pPr>
            <a:lvl9pPr>
              <a:defRPr sz="290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7502486" y="2519946"/>
            <a:ext cx="6518553" cy="7127344"/>
          </a:xfrm>
        </p:spPr>
        <p:txBody>
          <a:bodyPr/>
          <a:lstStyle>
            <a:lvl1pPr>
              <a:defRPr sz="4519"/>
            </a:lvl1pPr>
            <a:lvl2pPr>
              <a:defRPr sz="3874"/>
            </a:lvl2pPr>
            <a:lvl3pPr>
              <a:defRPr sz="3228"/>
            </a:lvl3pPr>
            <a:lvl4pPr>
              <a:defRPr sz="2905"/>
            </a:lvl4pPr>
            <a:lvl5pPr>
              <a:defRPr sz="2905"/>
            </a:lvl5pPr>
            <a:lvl6pPr>
              <a:defRPr sz="2905"/>
            </a:lvl6pPr>
            <a:lvl7pPr>
              <a:defRPr sz="2905"/>
            </a:lvl7pPr>
            <a:lvl8pPr>
              <a:defRPr sz="2905"/>
            </a:lvl8pPr>
            <a:lvl9pPr>
              <a:defRPr sz="290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fld id="{72BFFCF7-B551-4D50-89EB-7AB401F37E16}" type="datetime1">
              <a:rPr lang="en-US" smtClean="0"/>
              <a:pPr/>
              <a:t>8/7/2025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F8D2D6F-4E8B-4497-805D-8D21CEAF67A2}" type="slidenum">
              <a:rPr lang="en-IN" smtClean="0"/>
              <a:pPr/>
              <a:t>‹#›</a:t>
            </a:fld>
            <a:endParaRPr lang="en-IN"/>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FBDCB94-13E9-41CB-88F0-D30A1791DCBA}"/>
              </a:ext>
            </a:extLst>
          </p:cNvPr>
          <p:cNvSpPr>
            <a:spLocks noGrp="1"/>
          </p:cNvSpPr>
          <p:nvPr>
            <p:ph type="dt" sz="half" idx="10"/>
          </p:nvPr>
        </p:nvSpPr>
        <p:spPr/>
        <p:txBody>
          <a:bodyPr/>
          <a:lstStyle/>
          <a:p>
            <a:fld id="{0DAF61AA-5A98-4049-A93E-477E5505141A}" type="datetimeFigureOut">
              <a:rPr lang="en-US" smtClean="0"/>
              <a:t>8/7/2025</a:t>
            </a:fld>
            <a:endParaRPr lang="en-US"/>
          </a:p>
        </p:txBody>
      </p:sp>
      <p:sp>
        <p:nvSpPr>
          <p:cNvPr id="3" name="Footer Placeholder 2">
            <a:extLst>
              <a:ext uri="{FF2B5EF4-FFF2-40B4-BE49-F238E27FC236}">
                <a16:creationId xmlns:a16="http://schemas.microsoft.com/office/drawing/2014/main" id="{244795A4-736C-426D-8559-5AD5892756A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B2A2ACD-17F3-4C16-8E77-86EC92CCD552}"/>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82435087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FCB2E-B68A-48F9-8B20-CDED818FB6E0}"/>
              </a:ext>
            </a:extLst>
          </p:cNvPr>
          <p:cNvSpPr>
            <a:spLocks noGrp="1"/>
          </p:cNvSpPr>
          <p:nvPr>
            <p:ph type="title"/>
          </p:nvPr>
        </p:nvSpPr>
        <p:spPr>
          <a:xfrm>
            <a:off x="1016604" y="719984"/>
            <a:ext cx="4760157" cy="2519945"/>
          </a:xfrm>
        </p:spPr>
        <p:txBody>
          <a:bodyPr anchor="b"/>
          <a:lstStyle>
            <a:lvl1pPr>
              <a:defRPr sz="3874"/>
            </a:lvl1pPr>
          </a:lstStyle>
          <a:p>
            <a:r>
              <a:rPr lang="en-US"/>
              <a:t>Click to edit Master title style</a:t>
            </a:r>
          </a:p>
        </p:txBody>
      </p:sp>
      <p:sp>
        <p:nvSpPr>
          <p:cNvPr id="3" name="Content Placeholder 2">
            <a:extLst>
              <a:ext uri="{FF2B5EF4-FFF2-40B4-BE49-F238E27FC236}">
                <a16:creationId xmlns:a16="http://schemas.microsoft.com/office/drawing/2014/main" id="{FD081C83-64B5-4BFD-A163-75C2EA7F8973}"/>
              </a:ext>
            </a:extLst>
          </p:cNvPr>
          <p:cNvSpPr>
            <a:spLocks noGrp="1"/>
          </p:cNvSpPr>
          <p:nvPr>
            <p:ph idx="1"/>
          </p:nvPr>
        </p:nvSpPr>
        <p:spPr>
          <a:xfrm>
            <a:off x="6274492" y="1554966"/>
            <a:ext cx="7471738" cy="7674832"/>
          </a:xfrm>
        </p:spPr>
        <p:txBody>
          <a:bodyPr/>
          <a:lstStyle>
            <a:lvl1pPr>
              <a:defRPr sz="3874"/>
            </a:lvl1pPr>
            <a:lvl2pPr>
              <a:defRPr sz="3389"/>
            </a:lvl2pPr>
            <a:lvl3pPr>
              <a:defRPr sz="2905"/>
            </a:lvl3pPr>
            <a:lvl4pPr>
              <a:defRPr sz="2421"/>
            </a:lvl4pPr>
            <a:lvl5pPr>
              <a:defRPr sz="2421"/>
            </a:lvl5pPr>
            <a:lvl6pPr>
              <a:defRPr sz="2421"/>
            </a:lvl6pPr>
            <a:lvl7pPr>
              <a:defRPr sz="2421"/>
            </a:lvl7pPr>
            <a:lvl8pPr>
              <a:defRPr sz="2421"/>
            </a:lvl8pPr>
            <a:lvl9pPr>
              <a:defRPr sz="2421"/>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25D44AD-E361-48A3-936D-DDA0D5144510}"/>
              </a:ext>
            </a:extLst>
          </p:cNvPr>
          <p:cNvSpPr>
            <a:spLocks noGrp="1"/>
          </p:cNvSpPr>
          <p:nvPr>
            <p:ph type="body" sz="half" idx="2"/>
          </p:nvPr>
        </p:nvSpPr>
        <p:spPr>
          <a:xfrm>
            <a:off x="1016604" y="3239929"/>
            <a:ext cx="4760157" cy="6002369"/>
          </a:xfrm>
        </p:spPr>
        <p:txBody>
          <a:bodyPr/>
          <a:lstStyle>
            <a:lvl1pPr marL="0" indent="0">
              <a:buNone/>
              <a:defRPr sz="1937"/>
            </a:lvl1pPr>
            <a:lvl2pPr marL="553441" indent="0">
              <a:buNone/>
              <a:defRPr sz="1695"/>
            </a:lvl2pPr>
            <a:lvl3pPr marL="1106881" indent="0">
              <a:buNone/>
              <a:defRPr sz="1453"/>
            </a:lvl3pPr>
            <a:lvl4pPr marL="1660322" indent="0">
              <a:buNone/>
              <a:defRPr sz="1211"/>
            </a:lvl4pPr>
            <a:lvl5pPr marL="2213762" indent="0">
              <a:buNone/>
              <a:defRPr sz="1211"/>
            </a:lvl5pPr>
            <a:lvl6pPr marL="2767203" indent="0">
              <a:buNone/>
              <a:defRPr sz="1211"/>
            </a:lvl6pPr>
            <a:lvl7pPr marL="3320644" indent="0">
              <a:buNone/>
              <a:defRPr sz="1211"/>
            </a:lvl7pPr>
            <a:lvl8pPr marL="3874084" indent="0">
              <a:buNone/>
              <a:defRPr sz="1211"/>
            </a:lvl8pPr>
            <a:lvl9pPr marL="4427525" indent="0">
              <a:buNone/>
              <a:defRPr sz="1211"/>
            </a:lvl9pPr>
          </a:lstStyle>
          <a:p>
            <a:pPr lvl="0"/>
            <a:r>
              <a:rPr lang="en-US"/>
              <a:t>Click to edit Master text styles</a:t>
            </a:r>
          </a:p>
        </p:txBody>
      </p:sp>
      <p:sp>
        <p:nvSpPr>
          <p:cNvPr id="5" name="Date Placeholder 4">
            <a:extLst>
              <a:ext uri="{FF2B5EF4-FFF2-40B4-BE49-F238E27FC236}">
                <a16:creationId xmlns:a16="http://schemas.microsoft.com/office/drawing/2014/main" id="{C9EED06C-E016-489C-8863-EA1BE998BC48}"/>
              </a:ext>
            </a:extLst>
          </p:cNvPr>
          <p:cNvSpPr>
            <a:spLocks noGrp="1"/>
          </p:cNvSpPr>
          <p:nvPr>
            <p:ph type="dt" sz="half" idx="10"/>
          </p:nvPr>
        </p:nvSpPr>
        <p:spPr/>
        <p:txBody>
          <a:bodyPr/>
          <a:lstStyle/>
          <a:p>
            <a:fld id="{0DAF61AA-5A98-4049-A93E-477E5505141A}" type="datetimeFigureOut">
              <a:rPr lang="en-US" smtClean="0"/>
              <a:t>8/7/2025</a:t>
            </a:fld>
            <a:endParaRPr lang="en-US"/>
          </a:p>
        </p:txBody>
      </p:sp>
      <p:sp>
        <p:nvSpPr>
          <p:cNvPr id="6" name="Footer Placeholder 5">
            <a:extLst>
              <a:ext uri="{FF2B5EF4-FFF2-40B4-BE49-F238E27FC236}">
                <a16:creationId xmlns:a16="http://schemas.microsoft.com/office/drawing/2014/main" id="{359161F0-D253-49A7-9A08-7A0A228146C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742C61A-B326-40A7-A286-90D0544BBC34}"/>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61704402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F2DF6F-D00F-4CE4-8701-B0062734611B}"/>
              </a:ext>
            </a:extLst>
          </p:cNvPr>
          <p:cNvSpPr>
            <a:spLocks noGrp="1"/>
          </p:cNvSpPr>
          <p:nvPr>
            <p:ph type="title"/>
          </p:nvPr>
        </p:nvSpPr>
        <p:spPr>
          <a:xfrm>
            <a:off x="1016604" y="719984"/>
            <a:ext cx="4760157" cy="2519945"/>
          </a:xfrm>
        </p:spPr>
        <p:txBody>
          <a:bodyPr anchor="b"/>
          <a:lstStyle>
            <a:lvl1pPr>
              <a:defRPr sz="3874"/>
            </a:lvl1pPr>
          </a:lstStyle>
          <a:p>
            <a:r>
              <a:rPr lang="en-US"/>
              <a:t>Click to edit Master title style</a:t>
            </a:r>
          </a:p>
        </p:txBody>
      </p:sp>
      <p:sp>
        <p:nvSpPr>
          <p:cNvPr id="3" name="Picture Placeholder 2">
            <a:extLst>
              <a:ext uri="{FF2B5EF4-FFF2-40B4-BE49-F238E27FC236}">
                <a16:creationId xmlns:a16="http://schemas.microsoft.com/office/drawing/2014/main" id="{0A0FF7AB-F851-4425-8407-996C920E6847}"/>
              </a:ext>
            </a:extLst>
          </p:cNvPr>
          <p:cNvSpPr>
            <a:spLocks noGrp="1"/>
          </p:cNvSpPr>
          <p:nvPr>
            <p:ph type="pic" idx="1"/>
          </p:nvPr>
        </p:nvSpPr>
        <p:spPr>
          <a:xfrm>
            <a:off x="6274492" y="1554966"/>
            <a:ext cx="7471738" cy="7674832"/>
          </a:xfrm>
        </p:spPr>
        <p:txBody>
          <a:bodyPr/>
          <a:lstStyle>
            <a:lvl1pPr marL="0" indent="0">
              <a:buNone/>
              <a:defRPr sz="3874"/>
            </a:lvl1pPr>
            <a:lvl2pPr marL="553441" indent="0">
              <a:buNone/>
              <a:defRPr sz="3389"/>
            </a:lvl2pPr>
            <a:lvl3pPr marL="1106881" indent="0">
              <a:buNone/>
              <a:defRPr sz="2905"/>
            </a:lvl3pPr>
            <a:lvl4pPr marL="1660322" indent="0">
              <a:buNone/>
              <a:defRPr sz="2421"/>
            </a:lvl4pPr>
            <a:lvl5pPr marL="2213762" indent="0">
              <a:buNone/>
              <a:defRPr sz="2421"/>
            </a:lvl5pPr>
            <a:lvl6pPr marL="2767203" indent="0">
              <a:buNone/>
              <a:defRPr sz="2421"/>
            </a:lvl6pPr>
            <a:lvl7pPr marL="3320644" indent="0">
              <a:buNone/>
              <a:defRPr sz="2421"/>
            </a:lvl7pPr>
            <a:lvl8pPr marL="3874084" indent="0">
              <a:buNone/>
              <a:defRPr sz="2421"/>
            </a:lvl8pPr>
            <a:lvl9pPr marL="4427525" indent="0">
              <a:buNone/>
              <a:defRPr sz="2421"/>
            </a:lvl9pPr>
          </a:lstStyle>
          <a:p>
            <a:r>
              <a:rPr lang="en-US"/>
              <a:t>Click icon to add picture</a:t>
            </a:r>
          </a:p>
        </p:txBody>
      </p:sp>
      <p:sp>
        <p:nvSpPr>
          <p:cNvPr id="4" name="Text Placeholder 3">
            <a:extLst>
              <a:ext uri="{FF2B5EF4-FFF2-40B4-BE49-F238E27FC236}">
                <a16:creationId xmlns:a16="http://schemas.microsoft.com/office/drawing/2014/main" id="{A2ED6CF5-154F-4615-8CDC-E2BFA61FABE2}"/>
              </a:ext>
            </a:extLst>
          </p:cNvPr>
          <p:cNvSpPr>
            <a:spLocks noGrp="1"/>
          </p:cNvSpPr>
          <p:nvPr>
            <p:ph type="body" sz="half" idx="2"/>
          </p:nvPr>
        </p:nvSpPr>
        <p:spPr>
          <a:xfrm>
            <a:off x="1016604" y="3239929"/>
            <a:ext cx="4760157" cy="6002369"/>
          </a:xfrm>
        </p:spPr>
        <p:txBody>
          <a:bodyPr/>
          <a:lstStyle>
            <a:lvl1pPr marL="0" indent="0">
              <a:buNone/>
              <a:defRPr sz="1937"/>
            </a:lvl1pPr>
            <a:lvl2pPr marL="553441" indent="0">
              <a:buNone/>
              <a:defRPr sz="1695"/>
            </a:lvl2pPr>
            <a:lvl3pPr marL="1106881" indent="0">
              <a:buNone/>
              <a:defRPr sz="1453"/>
            </a:lvl3pPr>
            <a:lvl4pPr marL="1660322" indent="0">
              <a:buNone/>
              <a:defRPr sz="1211"/>
            </a:lvl4pPr>
            <a:lvl5pPr marL="2213762" indent="0">
              <a:buNone/>
              <a:defRPr sz="1211"/>
            </a:lvl5pPr>
            <a:lvl6pPr marL="2767203" indent="0">
              <a:buNone/>
              <a:defRPr sz="1211"/>
            </a:lvl6pPr>
            <a:lvl7pPr marL="3320644" indent="0">
              <a:buNone/>
              <a:defRPr sz="1211"/>
            </a:lvl7pPr>
            <a:lvl8pPr marL="3874084" indent="0">
              <a:buNone/>
              <a:defRPr sz="1211"/>
            </a:lvl8pPr>
            <a:lvl9pPr marL="4427525" indent="0">
              <a:buNone/>
              <a:defRPr sz="1211"/>
            </a:lvl9pPr>
          </a:lstStyle>
          <a:p>
            <a:pPr lvl="0"/>
            <a:r>
              <a:rPr lang="en-US"/>
              <a:t>Click to edit Master text styles</a:t>
            </a:r>
          </a:p>
        </p:txBody>
      </p:sp>
      <p:sp>
        <p:nvSpPr>
          <p:cNvPr id="5" name="Date Placeholder 4">
            <a:extLst>
              <a:ext uri="{FF2B5EF4-FFF2-40B4-BE49-F238E27FC236}">
                <a16:creationId xmlns:a16="http://schemas.microsoft.com/office/drawing/2014/main" id="{81A5C400-0D13-495F-8C4E-EC3CDF5F22AF}"/>
              </a:ext>
            </a:extLst>
          </p:cNvPr>
          <p:cNvSpPr>
            <a:spLocks noGrp="1"/>
          </p:cNvSpPr>
          <p:nvPr>
            <p:ph type="dt" sz="half" idx="10"/>
          </p:nvPr>
        </p:nvSpPr>
        <p:spPr/>
        <p:txBody>
          <a:bodyPr/>
          <a:lstStyle/>
          <a:p>
            <a:fld id="{0DAF61AA-5A98-4049-A93E-477E5505141A}" type="datetimeFigureOut">
              <a:rPr lang="en-US" smtClean="0"/>
              <a:t>8/7/2025</a:t>
            </a:fld>
            <a:endParaRPr lang="en-US"/>
          </a:p>
        </p:txBody>
      </p:sp>
      <p:sp>
        <p:nvSpPr>
          <p:cNvPr id="6" name="Footer Placeholder 5">
            <a:extLst>
              <a:ext uri="{FF2B5EF4-FFF2-40B4-BE49-F238E27FC236}">
                <a16:creationId xmlns:a16="http://schemas.microsoft.com/office/drawing/2014/main" id="{4CB290D7-98AC-45E5-A7D6-73520AFC736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294276C-2BD2-4C4F-AC04-DD3D73768A5D}"/>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17606078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170B0-C1C5-4976-80E8-6B4F90EB362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97593EE-493E-4BCE-8992-24CA63E1E09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80919F-FDDD-42FB-8422-A0665D558D00}"/>
              </a:ext>
            </a:extLst>
          </p:cNvPr>
          <p:cNvSpPr>
            <a:spLocks noGrp="1"/>
          </p:cNvSpPr>
          <p:nvPr>
            <p:ph type="dt" sz="half" idx="10"/>
          </p:nvPr>
        </p:nvSpPr>
        <p:spPr/>
        <p:txBody>
          <a:bodyPr/>
          <a:lstStyle/>
          <a:p>
            <a:fld id="{0DAF61AA-5A98-4049-A93E-477E5505141A}" type="datetimeFigureOut">
              <a:rPr lang="en-US" smtClean="0"/>
              <a:t>8/7/2025</a:t>
            </a:fld>
            <a:endParaRPr lang="en-US"/>
          </a:p>
        </p:txBody>
      </p:sp>
      <p:sp>
        <p:nvSpPr>
          <p:cNvPr id="5" name="Footer Placeholder 4">
            <a:extLst>
              <a:ext uri="{FF2B5EF4-FFF2-40B4-BE49-F238E27FC236}">
                <a16:creationId xmlns:a16="http://schemas.microsoft.com/office/drawing/2014/main" id="{A216D38A-35F8-4667-A1F4-49644471E9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59CC230-78B7-487B-9C95-CB00868F6F1F}"/>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64665793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14CB826-D9AA-4689-B8C0-38D999F0D065}"/>
              </a:ext>
            </a:extLst>
          </p:cNvPr>
          <p:cNvSpPr>
            <a:spLocks noGrp="1"/>
          </p:cNvSpPr>
          <p:nvPr>
            <p:ph type="title" orient="vert"/>
          </p:nvPr>
        </p:nvSpPr>
        <p:spPr>
          <a:xfrm>
            <a:off x="10561901" y="574987"/>
            <a:ext cx="3182407" cy="9152300"/>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61F1CDD-16FB-45E0-9887-24374C567647}"/>
              </a:ext>
            </a:extLst>
          </p:cNvPr>
          <p:cNvSpPr>
            <a:spLocks noGrp="1"/>
          </p:cNvSpPr>
          <p:nvPr>
            <p:ph type="body" orient="vert" idx="1"/>
          </p:nvPr>
        </p:nvSpPr>
        <p:spPr>
          <a:xfrm>
            <a:off x="1014680" y="574987"/>
            <a:ext cx="9362733" cy="91523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6846397-BBD2-4426-B1F5-FD6EA3CDC866}"/>
              </a:ext>
            </a:extLst>
          </p:cNvPr>
          <p:cNvSpPr>
            <a:spLocks noGrp="1"/>
          </p:cNvSpPr>
          <p:nvPr>
            <p:ph type="dt" sz="half" idx="10"/>
          </p:nvPr>
        </p:nvSpPr>
        <p:spPr/>
        <p:txBody>
          <a:bodyPr/>
          <a:lstStyle/>
          <a:p>
            <a:fld id="{0DAF61AA-5A98-4049-A93E-477E5505141A}" type="datetimeFigureOut">
              <a:rPr lang="en-US" smtClean="0"/>
              <a:t>8/7/2025</a:t>
            </a:fld>
            <a:endParaRPr lang="en-US"/>
          </a:p>
        </p:txBody>
      </p:sp>
      <p:sp>
        <p:nvSpPr>
          <p:cNvPr id="5" name="Footer Placeholder 4">
            <a:extLst>
              <a:ext uri="{FF2B5EF4-FFF2-40B4-BE49-F238E27FC236}">
                <a16:creationId xmlns:a16="http://schemas.microsoft.com/office/drawing/2014/main" id="{FDAB91E4-73D0-4ACD-8F54-00EE6FB1D61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B28C61-59FE-44D6-A7D6-AAD292232778}"/>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7158747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IN"/>
          </a:p>
        </p:txBody>
      </p:sp>
      <p:sp>
        <p:nvSpPr>
          <p:cNvPr id="3" name="Text Placeholder 2"/>
          <p:cNvSpPr>
            <a:spLocks noGrp="1"/>
          </p:cNvSpPr>
          <p:nvPr>
            <p:ph type="body" idx="1"/>
          </p:nvPr>
        </p:nvSpPr>
        <p:spPr>
          <a:xfrm>
            <a:off x="737950" y="2417449"/>
            <a:ext cx="6521116" cy="1007477"/>
          </a:xfrm>
        </p:spPr>
        <p:txBody>
          <a:bodyPr anchor="b"/>
          <a:lstStyle>
            <a:lvl1pPr marL="0" indent="0">
              <a:buNone/>
              <a:defRPr sz="3874" b="1"/>
            </a:lvl1pPr>
            <a:lvl2pPr marL="737963" indent="0">
              <a:buNone/>
              <a:defRPr sz="3228" b="1"/>
            </a:lvl2pPr>
            <a:lvl3pPr marL="1475925" indent="0">
              <a:buNone/>
              <a:defRPr sz="2905" b="1"/>
            </a:lvl3pPr>
            <a:lvl4pPr marL="2213888" indent="0">
              <a:buNone/>
              <a:defRPr sz="2583" b="1"/>
            </a:lvl4pPr>
            <a:lvl5pPr marL="2951850" indent="0">
              <a:buNone/>
              <a:defRPr sz="2583" b="1"/>
            </a:lvl5pPr>
            <a:lvl6pPr marL="3689812" indent="0">
              <a:buNone/>
              <a:defRPr sz="2583" b="1"/>
            </a:lvl6pPr>
            <a:lvl7pPr marL="4427775" indent="0">
              <a:buNone/>
              <a:defRPr sz="2583" b="1"/>
            </a:lvl7pPr>
            <a:lvl8pPr marL="5165738" indent="0">
              <a:buNone/>
              <a:defRPr sz="2583" b="1"/>
            </a:lvl8pPr>
            <a:lvl9pPr marL="5903700" indent="0">
              <a:buNone/>
              <a:defRPr sz="2583" b="1"/>
            </a:lvl9pPr>
          </a:lstStyle>
          <a:p>
            <a:pPr lvl="0"/>
            <a:r>
              <a:rPr lang="en-US"/>
              <a:t>Click to edit Master text styles</a:t>
            </a:r>
          </a:p>
        </p:txBody>
      </p:sp>
      <p:sp>
        <p:nvSpPr>
          <p:cNvPr id="4" name="Content Placeholder 3"/>
          <p:cNvSpPr>
            <a:spLocks noGrp="1"/>
          </p:cNvSpPr>
          <p:nvPr>
            <p:ph sz="half" idx="2"/>
          </p:nvPr>
        </p:nvSpPr>
        <p:spPr>
          <a:xfrm>
            <a:off x="737950" y="3424925"/>
            <a:ext cx="6521116" cy="6222364"/>
          </a:xfrm>
        </p:spPr>
        <p:txBody>
          <a:bodyPr/>
          <a:lstStyle>
            <a:lvl1pPr>
              <a:defRPr sz="3874"/>
            </a:lvl1pPr>
            <a:lvl2pPr>
              <a:defRPr sz="3228"/>
            </a:lvl2pPr>
            <a:lvl3pPr>
              <a:defRPr sz="2905"/>
            </a:lvl3pPr>
            <a:lvl4pPr>
              <a:defRPr sz="2583"/>
            </a:lvl4pPr>
            <a:lvl5pPr>
              <a:defRPr sz="2583"/>
            </a:lvl5pPr>
            <a:lvl6pPr>
              <a:defRPr sz="2583"/>
            </a:lvl6pPr>
            <a:lvl7pPr>
              <a:defRPr sz="2583"/>
            </a:lvl7pPr>
            <a:lvl8pPr>
              <a:defRPr sz="2583"/>
            </a:lvl8pPr>
            <a:lvl9pPr>
              <a:defRPr sz="258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7497362" y="2417449"/>
            <a:ext cx="6523678" cy="1007477"/>
          </a:xfrm>
        </p:spPr>
        <p:txBody>
          <a:bodyPr anchor="b"/>
          <a:lstStyle>
            <a:lvl1pPr marL="0" indent="0">
              <a:buNone/>
              <a:defRPr sz="3874" b="1"/>
            </a:lvl1pPr>
            <a:lvl2pPr marL="737963" indent="0">
              <a:buNone/>
              <a:defRPr sz="3228" b="1"/>
            </a:lvl2pPr>
            <a:lvl3pPr marL="1475925" indent="0">
              <a:buNone/>
              <a:defRPr sz="2905" b="1"/>
            </a:lvl3pPr>
            <a:lvl4pPr marL="2213888" indent="0">
              <a:buNone/>
              <a:defRPr sz="2583" b="1"/>
            </a:lvl4pPr>
            <a:lvl5pPr marL="2951850" indent="0">
              <a:buNone/>
              <a:defRPr sz="2583" b="1"/>
            </a:lvl5pPr>
            <a:lvl6pPr marL="3689812" indent="0">
              <a:buNone/>
              <a:defRPr sz="2583" b="1"/>
            </a:lvl6pPr>
            <a:lvl7pPr marL="4427775" indent="0">
              <a:buNone/>
              <a:defRPr sz="2583" b="1"/>
            </a:lvl7pPr>
            <a:lvl8pPr marL="5165738" indent="0">
              <a:buNone/>
              <a:defRPr sz="2583" b="1"/>
            </a:lvl8pPr>
            <a:lvl9pPr marL="5903700" indent="0">
              <a:buNone/>
              <a:defRPr sz="2583" b="1"/>
            </a:lvl9pPr>
          </a:lstStyle>
          <a:p>
            <a:pPr lvl="0"/>
            <a:r>
              <a:rPr lang="en-US"/>
              <a:t>Click to edit Master text styles</a:t>
            </a:r>
          </a:p>
        </p:txBody>
      </p:sp>
      <p:sp>
        <p:nvSpPr>
          <p:cNvPr id="6" name="Content Placeholder 5"/>
          <p:cNvSpPr>
            <a:spLocks noGrp="1"/>
          </p:cNvSpPr>
          <p:nvPr>
            <p:ph sz="quarter" idx="4"/>
          </p:nvPr>
        </p:nvSpPr>
        <p:spPr>
          <a:xfrm>
            <a:off x="7497362" y="3424925"/>
            <a:ext cx="6523678" cy="6222364"/>
          </a:xfrm>
        </p:spPr>
        <p:txBody>
          <a:bodyPr/>
          <a:lstStyle>
            <a:lvl1pPr>
              <a:defRPr sz="3874"/>
            </a:lvl1pPr>
            <a:lvl2pPr>
              <a:defRPr sz="3228"/>
            </a:lvl2pPr>
            <a:lvl3pPr>
              <a:defRPr sz="2905"/>
            </a:lvl3pPr>
            <a:lvl4pPr>
              <a:defRPr sz="2583"/>
            </a:lvl4pPr>
            <a:lvl5pPr>
              <a:defRPr sz="2583"/>
            </a:lvl5pPr>
            <a:lvl6pPr>
              <a:defRPr sz="2583"/>
            </a:lvl6pPr>
            <a:lvl7pPr>
              <a:defRPr sz="2583"/>
            </a:lvl7pPr>
            <a:lvl8pPr>
              <a:defRPr sz="2583"/>
            </a:lvl8pPr>
            <a:lvl9pPr>
              <a:defRPr sz="258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fld id="{CA88E37C-8865-4559-8D5E-6C9C36B8122B}" type="datetime1">
              <a:rPr lang="en-US" smtClean="0"/>
              <a:pPr/>
              <a:t>8/7/2025</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5F8D2D6F-4E8B-4497-805D-8D21CEAF67A2}" type="slidenum">
              <a:rPr lang="en-IN" smtClean="0"/>
              <a:pPr/>
              <a:t>‹#›</a:t>
            </a:fld>
            <a:endParaRPr lang="en-I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33F78269-E6A5-4A0F-8374-97716B3B4E2A}" type="datetime1">
              <a:rPr lang="en-US" smtClean="0"/>
              <a:pPr/>
              <a:t>8/7/2025</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5F8D2D6F-4E8B-4497-805D-8D21CEAF67A2}" type="slidenum">
              <a:rPr lang="en-IN" smtClean="0"/>
              <a:pPr/>
              <a:t>‹#›</a:t>
            </a:fld>
            <a:endParaRPr lang="en-I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F6773A7-B80F-4DE1-9930-6D13B66E6BF2}" type="datetime1">
              <a:rPr lang="en-US" smtClean="0"/>
              <a:pPr/>
              <a:t>8/7/2025</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5F8D2D6F-4E8B-4497-805D-8D21CEAF67A2}" type="slidenum">
              <a:rPr lang="en-IN" smtClean="0"/>
              <a:pPr/>
              <a:t>‹#›</a:t>
            </a:fld>
            <a:endParaRPr lang="en-I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37951" y="429991"/>
            <a:ext cx="4855605" cy="1829960"/>
          </a:xfrm>
        </p:spPr>
        <p:txBody>
          <a:bodyPr anchor="b"/>
          <a:lstStyle>
            <a:lvl1pPr algn="l">
              <a:defRPr sz="3228" b="1"/>
            </a:lvl1pPr>
          </a:lstStyle>
          <a:p>
            <a:r>
              <a:rPr lang="en-US"/>
              <a:t>Click to edit Master title style</a:t>
            </a:r>
            <a:endParaRPr lang="en-IN"/>
          </a:p>
        </p:txBody>
      </p:sp>
      <p:sp>
        <p:nvSpPr>
          <p:cNvPr id="3" name="Content Placeholder 2"/>
          <p:cNvSpPr>
            <a:spLocks noGrp="1"/>
          </p:cNvSpPr>
          <p:nvPr>
            <p:ph idx="1"/>
          </p:nvPr>
        </p:nvSpPr>
        <p:spPr>
          <a:xfrm>
            <a:off x="5770355" y="429992"/>
            <a:ext cx="8250684" cy="9217298"/>
          </a:xfrm>
        </p:spPr>
        <p:txBody>
          <a:bodyPr/>
          <a:lstStyle>
            <a:lvl1pPr>
              <a:defRPr sz="5165"/>
            </a:lvl1pPr>
            <a:lvl2pPr>
              <a:defRPr sz="4519"/>
            </a:lvl2pPr>
            <a:lvl3pPr>
              <a:defRPr sz="3874"/>
            </a:lvl3pPr>
            <a:lvl4pPr>
              <a:defRPr sz="3228"/>
            </a:lvl4pPr>
            <a:lvl5pPr>
              <a:defRPr sz="3228"/>
            </a:lvl5pPr>
            <a:lvl6pPr>
              <a:defRPr sz="3228"/>
            </a:lvl6pPr>
            <a:lvl7pPr>
              <a:defRPr sz="3228"/>
            </a:lvl7pPr>
            <a:lvl8pPr>
              <a:defRPr sz="3228"/>
            </a:lvl8pPr>
            <a:lvl9pPr>
              <a:defRPr sz="3228"/>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737951" y="2259952"/>
            <a:ext cx="4855605" cy="7387339"/>
          </a:xfrm>
        </p:spPr>
        <p:txBody>
          <a:bodyPr/>
          <a:lstStyle>
            <a:lvl1pPr marL="0" indent="0">
              <a:buNone/>
              <a:defRPr sz="2260"/>
            </a:lvl1pPr>
            <a:lvl2pPr marL="737963" indent="0">
              <a:buNone/>
              <a:defRPr sz="1937"/>
            </a:lvl2pPr>
            <a:lvl3pPr marL="1475925" indent="0">
              <a:buNone/>
              <a:defRPr sz="1614"/>
            </a:lvl3pPr>
            <a:lvl4pPr marL="2213888" indent="0">
              <a:buNone/>
              <a:defRPr sz="1453"/>
            </a:lvl4pPr>
            <a:lvl5pPr marL="2951850" indent="0">
              <a:buNone/>
              <a:defRPr sz="1453"/>
            </a:lvl5pPr>
            <a:lvl6pPr marL="3689812" indent="0">
              <a:buNone/>
              <a:defRPr sz="1453"/>
            </a:lvl6pPr>
            <a:lvl7pPr marL="4427775" indent="0">
              <a:buNone/>
              <a:defRPr sz="1453"/>
            </a:lvl7pPr>
            <a:lvl8pPr marL="5165738" indent="0">
              <a:buNone/>
              <a:defRPr sz="1453"/>
            </a:lvl8pPr>
            <a:lvl9pPr marL="5903700" indent="0">
              <a:buNone/>
              <a:defRPr sz="1453"/>
            </a:lvl9pPr>
          </a:lstStyle>
          <a:p>
            <a:pPr lvl="0"/>
            <a:r>
              <a:rPr lang="en-US"/>
              <a:t>Click to edit Master text styles</a:t>
            </a:r>
          </a:p>
        </p:txBody>
      </p:sp>
      <p:sp>
        <p:nvSpPr>
          <p:cNvPr id="5" name="Date Placeholder 4"/>
          <p:cNvSpPr>
            <a:spLocks noGrp="1"/>
          </p:cNvSpPr>
          <p:nvPr>
            <p:ph type="dt" sz="half" idx="10"/>
          </p:nvPr>
        </p:nvSpPr>
        <p:spPr/>
        <p:txBody>
          <a:bodyPr/>
          <a:lstStyle/>
          <a:p>
            <a:fld id="{38BC0CA5-A632-427C-B440-E264AFD16E01}" type="datetime1">
              <a:rPr lang="en-US" smtClean="0"/>
              <a:pPr/>
              <a:t>8/7/2025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F8D2D6F-4E8B-4497-805D-8D21CEAF67A2}" type="slidenum">
              <a:rPr lang="en-IN" smtClean="0"/>
              <a:pPr/>
              <a:t>‹#›</a:t>
            </a:fld>
            <a:endParaRPr lang="en-I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92866" y="7559834"/>
            <a:ext cx="8855393" cy="892481"/>
          </a:xfrm>
        </p:spPr>
        <p:txBody>
          <a:bodyPr anchor="b"/>
          <a:lstStyle>
            <a:lvl1pPr algn="l">
              <a:defRPr sz="3228" b="1"/>
            </a:lvl1pPr>
          </a:lstStyle>
          <a:p>
            <a:r>
              <a:rPr lang="en-US"/>
              <a:t>Click to edit Master title style</a:t>
            </a:r>
            <a:endParaRPr lang="en-IN"/>
          </a:p>
        </p:txBody>
      </p:sp>
      <p:sp>
        <p:nvSpPr>
          <p:cNvPr id="3" name="Picture Placeholder 2"/>
          <p:cNvSpPr>
            <a:spLocks noGrp="1"/>
          </p:cNvSpPr>
          <p:nvPr>
            <p:ph type="pic" idx="1"/>
          </p:nvPr>
        </p:nvSpPr>
        <p:spPr>
          <a:xfrm>
            <a:off x="2892866" y="964979"/>
            <a:ext cx="8855393" cy="6479858"/>
          </a:xfrm>
        </p:spPr>
        <p:txBody>
          <a:bodyPr/>
          <a:lstStyle>
            <a:lvl1pPr marL="0" indent="0">
              <a:buNone/>
              <a:defRPr sz="5165"/>
            </a:lvl1pPr>
            <a:lvl2pPr marL="737963" indent="0">
              <a:buNone/>
              <a:defRPr sz="4519"/>
            </a:lvl2pPr>
            <a:lvl3pPr marL="1475925" indent="0">
              <a:buNone/>
              <a:defRPr sz="3874"/>
            </a:lvl3pPr>
            <a:lvl4pPr marL="2213888" indent="0">
              <a:buNone/>
              <a:defRPr sz="3228"/>
            </a:lvl4pPr>
            <a:lvl5pPr marL="2951850" indent="0">
              <a:buNone/>
              <a:defRPr sz="3228"/>
            </a:lvl5pPr>
            <a:lvl6pPr marL="3689812" indent="0">
              <a:buNone/>
              <a:defRPr sz="3228"/>
            </a:lvl6pPr>
            <a:lvl7pPr marL="4427775" indent="0">
              <a:buNone/>
              <a:defRPr sz="3228"/>
            </a:lvl7pPr>
            <a:lvl8pPr marL="5165738" indent="0">
              <a:buNone/>
              <a:defRPr sz="3228"/>
            </a:lvl8pPr>
            <a:lvl9pPr marL="5903700" indent="0">
              <a:buNone/>
              <a:defRPr sz="3228"/>
            </a:lvl9pPr>
          </a:lstStyle>
          <a:p>
            <a:endParaRPr lang="en-IN"/>
          </a:p>
        </p:txBody>
      </p:sp>
      <p:sp>
        <p:nvSpPr>
          <p:cNvPr id="4" name="Text Placeholder 3"/>
          <p:cNvSpPr>
            <a:spLocks noGrp="1"/>
          </p:cNvSpPr>
          <p:nvPr>
            <p:ph type="body" sz="half" idx="2"/>
          </p:nvPr>
        </p:nvSpPr>
        <p:spPr>
          <a:xfrm>
            <a:off x="2892866" y="8452315"/>
            <a:ext cx="8855393" cy="1267472"/>
          </a:xfrm>
        </p:spPr>
        <p:txBody>
          <a:bodyPr/>
          <a:lstStyle>
            <a:lvl1pPr marL="0" indent="0">
              <a:buNone/>
              <a:defRPr sz="2260"/>
            </a:lvl1pPr>
            <a:lvl2pPr marL="737963" indent="0">
              <a:buNone/>
              <a:defRPr sz="1937"/>
            </a:lvl2pPr>
            <a:lvl3pPr marL="1475925" indent="0">
              <a:buNone/>
              <a:defRPr sz="1614"/>
            </a:lvl3pPr>
            <a:lvl4pPr marL="2213888" indent="0">
              <a:buNone/>
              <a:defRPr sz="1453"/>
            </a:lvl4pPr>
            <a:lvl5pPr marL="2951850" indent="0">
              <a:buNone/>
              <a:defRPr sz="1453"/>
            </a:lvl5pPr>
            <a:lvl6pPr marL="3689812" indent="0">
              <a:buNone/>
              <a:defRPr sz="1453"/>
            </a:lvl6pPr>
            <a:lvl7pPr marL="4427775" indent="0">
              <a:buNone/>
              <a:defRPr sz="1453"/>
            </a:lvl7pPr>
            <a:lvl8pPr marL="5165738" indent="0">
              <a:buNone/>
              <a:defRPr sz="1453"/>
            </a:lvl8pPr>
            <a:lvl9pPr marL="5903700" indent="0">
              <a:buNone/>
              <a:defRPr sz="1453"/>
            </a:lvl9pPr>
          </a:lstStyle>
          <a:p>
            <a:pPr lvl="0"/>
            <a:r>
              <a:rPr lang="en-US"/>
              <a:t>Click to edit Master text styles</a:t>
            </a:r>
          </a:p>
        </p:txBody>
      </p:sp>
      <p:sp>
        <p:nvSpPr>
          <p:cNvPr id="5" name="Date Placeholder 4"/>
          <p:cNvSpPr>
            <a:spLocks noGrp="1"/>
          </p:cNvSpPr>
          <p:nvPr>
            <p:ph type="dt" sz="half" idx="10"/>
          </p:nvPr>
        </p:nvSpPr>
        <p:spPr/>
        <p:txBody>
          <a:bodyPr/>
          <a:lstStyle/>
          <a:p>
            <a:fld id="{F9BBB09C-061D-4FDA-B621-04845D25B8F4}" type="datetime1">
              <a:rPr lang="en-US" smtClean="0"/>
              <a:pPr/>
              <a:t>8/7/2025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F8D2D6F-4E8B-4497-805D-8D21CEAF67A2}" type="slidenum">
              <a:rPr lang="en-IN" smtClean="0"/>
              <a:pPr/>
              <a:t>‹#›</a:t>
            </a:fld>
            <a:endParaRPr lang="en-I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37950" y="432492"/>
            <a:ext cx="13283090" cy="1799961"/>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737950" y="2519946"/>
            <a:ext cx="13283090" cy="712734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737950" y="10009781"/>
            <a:ext cx="3443764" cy="574988"/>
          </a:xfrm>
          <a:prstGeom prst="rect">
            <a:avLst/>
          </a:prstGeom>
        </p:spPr>
        <p:txBody>
          <a:bodyPr vert="horz" lIns="91440" tIns="45720" rIns="91440" bIns="45720" rtlCol="0" anchor="ctr"/>
          <a:lstStyle>
            <a:lvl1pPr algn="l">
              <a:defRPr sz="1937">
                <a:solidFill>
                  <a:schemeClr val="tx1">
                    <a:tint val="75000"/>
                  </a:schemeClr>
                </a:solidFill>
              </a:defRPr>
            </a:lvl1pPr>
          </a:lstStyle>
          <a:p>
            <a:fld id="{6E459D03-FEF2-4DD2-82AE-976DB3222F33}" type="datetime1">
              <a:rPr lang="en-US" smtClean="0"/>
              <a:pPr/>
              <a:t>8/7/2025</a:t>
            </a:fld>
            <a:endParaRPr lang="en-IN"/>
          </a:p>
        </p:txBody>
      </p:sp>
      <p:sp>
        <p:nvSpPr>
          <p:cNvPr id="5" name="Footer Placeholder 4"/>
          <p:cNvSpPr>
            <a:spLocks noGrp="1"/>
          </p:cNvSpPr>
          <p:nvPr>
            <p:ph type="ftr" sz="quarter" idx="3"/>
          </p:nvPr>
        </p:nvSpPr>
        <p:spPr>
          <a:xfrm>
            <a:off x="5042654" y="10009781"/>
            <a:ext cx="4673680" cy="574988"/>
          </a:xfrm>
          <a:prstGeom prst="rect">
            <a:avLst/>
          </a:prstGeom>
        </p:spPr>
        <p:txBody>
          <a:bodyPr vert="horz" lIns="91440" tIns="45720" rIns="91440" bIns="45720" rtlCol="0" anchor="ctr"/>
          <a:lstStyle>
            <a:lvl1pPr algn="ctr">
              <a:defRPr sz="1937">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10577276" y="10009781"/>
            <a:ext cx="3443764" cy="574988"/>
          </a:xfrm>
          <a:prstGeom prst="rect">
            <a:avLst/>
          </a:prstGeom>
        </p:spPr>
        <p:txBody>
          <a:bodyPr vert="horz" lIns="91440" tIns="45720" rIns="91440" bIns="45720" rtlCol="0" anchor="ctr"/>
          <a:lstStyle>
            <a:lvl1pPr algn="r">
              <a:defRPr sz="1937">
                <a:solidFill>
                  <a:schemeClr val="tx1">
                    <a:tint val="75000"/>
                  </a:schemeClr>
                </a:solidFill>
              </a:defRPr>
            </a:lvl1pPr>
          </a:lstStyle>
          <a:p>
            <a:fld id="{5F8D2D6F-4E8B-4497-805D-8D21CEAF67A2}" type="slidenum">
              <a:rPr lang="en-IN" smtClean="0"/>
              <a:pPr/>
              <a:t>‹#›</a:t>
            </a:fld>
            <a:endParaRPr lang="en-I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p:txStyles>
    <p:titleStyle>
      <a:lvl1pPr algn="ctr" defTabSz="1475925" rtl="0" eaLnBrk="1" latinLnBrk="0" hangingPunct="1">
        <a:spcBef>
          <a:spcPct val="0"/>
        </a:spcBef>
        <a:buNone/>
        <a:defRPr sz="7102" kern="1200">
          <a:solidFill>
            <a:schemeClr val="tx1"/>
          </a:solidFill>
          <a:latin typeface="+mj-lt"/>
          <a:ea typeface="+mj-ea"/>
          <a:cs typeface="+mj-cs"/>
        </a:defRPr>
      </a:lvl1pPr>
    </p:titleStyle>
    <p:bodyStyle>
      <a:lvl1pPr marL="553472" indent="-553472" algn="l" defTabSz="1475925" rtl="0" eaLnBrk="1" latinLnBrk="0" hangingPunct="1">
        <a:spcBef>
          <a:spcPct val="20000"/>
        </a:spcBef>
        <a:buFont typeface="Arial" pitchFamily="34" charset="0"/>
        <a:buChar char="•"/>
        <a:defRPr sz="5165" kern="1200">
          <a:solidFill>
            <a:schemeClr val="tx1"/>
          </a:solidFill>
          <a:latin typeface="+mn-lt"/>
          <a:ea typeface="+mn-ea"/>
          <a:cs typeface="+mn-cs"/>
        </a:defRPr>
      </a:lvl1pPr>
      <a:lvl2pPr marL="1199189" indent="-461227" algn="l" defTabSz="1475925" rtl="0" eaLnBrk="1" latinLnBrk="0" hangingPunct="1">
        <a:spcBef>
          <a:spcPct val="20000"/>
        </a:spcBef>
        <a:buFont typeface="Arial" pitchFamily="34" charset="0"/>
        <a:buChar char="–"/>
        <a:defRPr sz="4519" kern="1200">
          <a:solidFill>
            <a:schemeClr val="tx1"/>
          </a:solidFill>
          <a:latin typeface="+mn-lt"/>
          <a:ea typeface="+mn-ea"/>
          <a:cs typeface="+mn-cs"/>
        </a:defRPr>
      </a:lvl2pPr>
      <a:lvl3pPr marL="1844907" indent="-368981" algn="l" defTabSz="1475925" rtl="0" eaLnBrk="1" latinLnBrk="0" hangingPunct="1">
        <a:spcBef>
          <a:spcPct val="20000"/>
        </a:spcBef>
        <a:buFont typeface="Arial" pitchFamily="34" charset="0"/>
        <a:buChar char="•"/>
        <a:defRPr sz="3874" kern="1200">
          <a:solidFill>
            <a:schemeClr val="tx1"/>
          </a:solidFill>
          <a:latin typeface="+mn-lt"/>
          <a:ea typeface="+mn-ea"/>
          <a:cs typeface="+mn-cs"/>
        </a:defRPr>
      </a:lvl3pPr>
      <a:lvl4pPr marL="2582869" indent="-368981" algn="l" defTabSz="1475925" rtl="0" eaLnBrk="1" latinLnBrk="0" hangingPunct="1">
        <a:spcBef>
          <a:spcPct val="20000"/>
        </a:spcBef>
        <a:buFont typeface="Arial" pitchFamily="34" charset="0"/>
        <a:buChar char="–"/>
        <a:defRPr sz="3228" kern="1200">
          <a:solidFill>
            <a:schemeClr val="tx1"/>
          </a:solidFill>
          <a:latin typeface="+mn-lt"/>
          <a:ea typeface="+mn-ea"/>
          <a:cs typeface="+mn-cs"/>
        </a:defRPr>
      </a:lvl4pPr>
      <a:lvl5pPr marL="3320831" indent="-368981" algn="l" defTabSz="1475925" rtl="0" eaLnBrk="1" latinLnBrk="0" hangingPunct="1">
        <a:spcBef>
          <a:spcPct val="20000"/>
        </a:spcBef>
        <a:buFont typeface="Arial" pitchFamily="34" charset="0"/>
        <a:buChar char="»"/>
        <a:defRPr sz="3228" kern="1200">
          <a:solidFill>
            <a:schemeClr val="tx1"/>
          </a:solidFill>
          <a:latin typeface="+mn-lt"/>
          <a:ea typeface="+mn-ea"/>
          <a:cs typeface="+mn-cs"/>
        </a:defRPr>
      </a:lvl5pPr>
      <a:lvl6pPr marL="4058794" indent="-368981" algn="l" defTabSz="1475925" rtl="0" eaLnBrk="1" latinLnBrk="0" hangingPunct="1">
        <a:spcBef>
          <a:spcPct val="20000"/>
        </a:spcBef>
        <a:buFont typeface="Arial" pitchFamily="34" charset="0"/>
        <a:buChar char="•"/>
        <a:defRPr sz="3228" kern="1200">
          <a:solidFill>
            <a:schemeClr val="tx1"/>
          </a:solidFill>
          <a:latin typeface="+mn-lt"/>
          <a:ea typeface="+mn-ea"/>
          <a:cs typeface="+mn-cs"/>
        </a:defRPr>
      </a:lvl6pPr>
      <a:lvl7pPr marL="4796756" indent="-368981" algn="l" defTabSz="1475925" rtl="0" eaLnBrk="1" latinLnBrk="0" hangingPunct="1">
        <a:spcBef>
          <a:spcPct val="20000"/>
        </a:spcBef>
        <a:buFont typeface="Arial" pitchFamily="34" charset="0"/>
        <a:buChar char="•"/>
        <a:defRPr sz="3228" kern="1200">
          <a:solidFill>
            <a:schemeClr val="tx1"/>
          </a:solidFill>
          <a:latin typeface="+mn-lt"/>
          <a:ea typeface="+mn-ea"/>
          <a:cs typeface="+mn-cs"/>
        </a:defRPr>
      </a:lvl7pPr>
      <a:lvl8pPr marL="5534719" indent="-368981" algn="l" defTabSz="1475925" rtl="0" eaLnBrk="1" latinLnBrk="0" hangingPunct="1">
        <a:spcBef>
          <a:spcPct val="20000"/>
        </a:spcBef>
        <a:buFont typeface="Arial" pitchFamily="34" charset="0"/>
        <a:buChar char="•"/>
        <a:defRPr sz="3228" kern="1200">
          <a:solidFill>
            <a:schemeClr val="tx1"/>
          </a:solidFill>
          <a:latin typeface="+mn-lt"/>
          <a:ea typeface="+mn-ea"/>
          <a:cs typeface="+mn-cs"/>
        </a:defRPr>
      </a:lvl8pPr>
      <a:lvl9pPr marL="6272682" indent="-368981" algn="l" defTabSz="1475925" rtl="0" eaLnBrk="1" latinLnBrk="0" hangingPunct="1">
        <a:spcBef>
          <a:spcPct val="20000"/>
        </a:spcBef>
        <a:buFont typeface="Arial" pitchFamily="34" charset="0"/>
        <a:buChar char="•"/>
        <a:defRPr sz="3228" kern="1200">
          <a:solidFill>
            <a:schemeClr val="tx1"/>
          </a:solidFill>
          <a:latin typeface="+mn-lt"/>
          <a:ea typeface="+mn-ea"/>
          <a:cs typeface="+mn-cs"/>
        </a:defRPr>
      </a:lvl9pPr>
    </p:bodyStyle>
    <p:otherStyle>
      <a:defPPr>
        <a:defRPr lang="en-US"/>
      </a:defPPr>
      <a:lvl1pPr marL="0" algn="l" defTabSz="1475925" rtl="0" eaLnBrk="1" latinLnBrk="0" hangingPunct="1">
        <a:defRPr sz="2905" kern="1200">
          <a:solidFill>
            <a:schemeClr val="tx1"/>
          </a:solidFill>
          <a:latin typeface="+mn-lt"/>
          <a:ea typeface="+mn-ea"/>
          <a:cs typeface="+mn-cs"/>
        </a:defRPr>
      </a:lvl1pPr>
      <a:lvl2pPr marL="737963" algn="l" defTabSz="1475925" rtl="0" eaLnBrk="1" latinLnBrk="0" hangingPunct="1">
        <a:defRPr sz="2905" kern="1200">
          <a:solidFill>
            <a:schemeClr val="tx1"/>
          </a:solidFill>
          <a:latin typeface="+mn-lt"/>
          <a:ea typeface="+mn-ea"/>
          <a:cs typeface="+mn-cs"/>
        </a:defRPr>
      </a:lvl2pPr>
      <a:lvl3pPr marL="1475925" algn="l" defTabSz="1475925" rtl="0" eaLnBrk="1" latinLnBrk="0" hangingPunct="1">
        <a:defRPr sz="2905" kern="1200">
          <a:solidFill>
            <a:schemeClr val="tx1"/>
          </a:solidFill>
          <a:latin typeface="+mn-lt"/>
          <a:ea typeface="+mn-ea"/>
          <a:cs typeface="+mn-cs"/>
        </a:defRPr>
      </a:lvl3pPr>
      <a:lvl4pPr marL="2213888" algn="l" defTabSz="1475925" rtl="0" eaLnBrk="1" latinLnBrk="0" hangingPunct="1">
        <a:defRPr sz="2905" kern="1200">
          <a:solidFill>
            <a:schemeClr val="tx1"/>
          </a:solidFill>
          <a:latin typeface="+mn-lt"/>
          <a:ea typeface="+mn-ea"/>
          <a:cs typeface="+mn-cs"/>
        </a:defRPr>
      </a:lvl4pPr>
      <a:lvl5pPr marL="2951850" algn="l" defTabSz="1475925" rtl="0" eaLnBrk="1" latinLnBrk="0" hangingPunct="1">
        <a:defRPr sz="2905" kern="1200">
          <a:solidFill>
            <a:schemeClr val="tx1"/>
          </a:solidFill>
          <a:latin typeface="+mn-lt"/>
          <a:ea typeface="+mn-ea"/>
          <a:cs typeface="+mn-cs"/>
        </a:defRPr>
      </a:lvl5pPr>
      <a:lvl6pPr marL="3689812" algn="l" defTabSz="1475925" rtl="0" eaLnBrk="1" latinLnBrk="0" hangingPunct="1">
        <a:defRPr sz="2905" kern="1200">
          <a:solidFill>
            <a:schemeClr val="tx1"/>
          </a:solidFill>
          <a:latin typeface="+mn-lt"/>
          <a:ea typeface="+mn-ea"/>
          <a:cs typeface="+mn-cs"/>
        </a:defRPr>
      </a:lvl6pPr>
      <a:lvl7pPr marL="4427775" algn="l" defTabSz="1475925" rtl="0" eaLnBrk="1" latinLnBrk="0" hangingPunct="1">
        <a:defRPr sz="2905" kern="1200">
          <a:solidFill>
            <a:schemeClr val="tx1"/>
          </a:solidFill>
          <a:latin typeface="+mn-lt"/>
          <a:ea typeface="+mn-ea"/>
          <a:cs typeface="+mn-cs"/>
        </a:defRPr>
      </a:lvl7pPr>
      <a:lvl8pPr marL="5165738" algn="l" defTabSz="1475925" rtl="0" eaLnBrk="1" latinLnBrk="0" hangingPunct="1">
        <a:defRPr sz="2905" kern="1200">
          <a:solidFill>
            <a:schemeClr val="tx1"/>
          </a:solidFill>
          <a:latin typeface="+mn-lt"/>
          <a:ea typeface="+mn-ea"/>
          <a:cs typeface="+mn-cs"/>
        </a:defRPr>
      </a:lvl8pPr>
      <a:lvl9pPr marL="5903700" algn="l" defTabSz="1475925" rtl="0" eaLnBrk="1" latinLnBrk="0" hangingPunct="1">
        <a:defRPr sz="2905"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14681" y="574991"/>
            <a:ext cx="12729627" cy="2087455"/>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14681" y="2874937"/>
            <a:ext cx="12729627" cy="685235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14681" y="10009784"/>
            <a:ext cx="3320772" cy="574987"/>
          </a:xfrm>
          <a:prstGeom prst="rect">
            <a:avLst/>
          </a:prstGeom>
        </p:spPr>
        <p:txBody>
          <a:bodyPr vert="horz" lIns="91440" tIns="45720" rIns="91440" bIns="45720" rtlCol="0" anchor="ctr"/>
          <a:lstStyle>
            <a:lvl1pPr algn="l">
              <a:defRPr sz="1453">
                <a:solidFill>
                  <a:schemeClr val="tx1">
                    <a:tint val="75000"/>
                  </a:schemeClr>
                </a:solidFill>
              </a:defRPr>
            </a:lvl1pPr>
          </a:lstStyle>
          <a:p>
            <a:fld id="{E54FDC4F-95F3-457A-9C2F-45E2A32BD881}" type="datetime1">
              <a:rPr lang="en-US" smtClean="0"/>
              <a:t>8/7/2025</a:t>
            </a:fld>
            <a:endParaRPr lang="en-IN"/>
          </a:p>
        </p:txBody>
      </p:sp>
      <p:sp>
        <p:nvSpPr>
          <p:cNvPr id="5" name="Footer Placeholder 4"/>
          <p:cNvSpPr>
            <a:spLocks noGrp="1"/>
          </p:cNvSpPr>
          <p:nvPr>
            <p:ph type="ftr" sz="quarter" idx="3"/>
          </p:nvPr>
        </p:nvSpPr>
        <p:spPr>
          <a:xfrm>
            <a:off x="4888915" y="10009784"/>
            <a:ext cx="4981158" cy="574987"/>
          </a:xfrm>
          <a:prstGeom prst="rect">
            <a:avLst/>
          </a:prstGeom>
        </p:spPr>
        <p:txBody>
          <a:bodyPr vert="horz" lIns="91440" tIns="45720" rIns="91440" bIns="45720" rtlCol="0" anchor="ctr"/>
          <a:lstStyle>
            <a:lvl1pPr algn="ctr">
              <a:defRPr sz="1453">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10423535" y="10009784"/>
            <a:ext cx="3320772" cy="574987"/>
          </a:xfrm>
          <a:prstGeom prst="rect">
            <a:avLst/>
          </a:prstGeom>
        </p:spPr>
        <p:txBody>
          <a:bodyPr vert="horz" lIns="91440" tIns="45720" rIns="91440" bIns="45720" rtlCol="0" anchor="ctr"/>
          <a:lstStyle>
            <a:lvl1pPr algn="r">
              <a:defRPr sz="1453">
                <a:solidFill>
                  <a:schemeClr val="tx1">
                    <a:tint val="75000"/>
                  </a:schemeClr>
                </a:solidFill>
              </a:defRPr>
            </a:lvl1pPr>
          </a:lstStyle>
          <a:p>
            <a:fld id="{FA12D02F-3427-4B62-8071-A6D65F0880EE}" type="slidenum">
              <a:rPr lang="en-IN" smtClean="0"/>
              <a:t>‹#›</a:t>
            </a:fld>
            <a:endParaRPr lang="en-IN"/>
          </a:p>
        </p:txBody>
      </p:sp>
    </p:spTree>
    <p:extLst>
      <p:ext uri="{BB962C8B-B14F-4D97-AF65-F5344CB8AC3E}">
        <p14:creationId xmlns:p14="http://schemas.microsoft.com/office/powerpoint/2010/main" val="411928531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1106881" rtl="0" eaLnBrk="1" latinLnBrk="0" hangingPunct="1">
        <a:lnSpc>
          <a:spcPct val="90000"/>
        </a:lnSpc>
        <a:spcBef>
          <a:spcPct val="0"/>
        </a:spcBef>
        <a:buNone/>
        <a:defRPr sz="5326" kern="1200">
          <a:solidFill>
            <a:schemeClr val="tx1"/>
          </a:solidFill>
          <a:latin typeface="+mj-lt"/>
          <a:ea typeface="+mj-ea"/>
          <a:cs typeface="+mj-cs"/>
        </a:defRPr>
      </a:lvl1pPr>
    </p:titleStyle>
    <p:bodyStyle>
      <a:lvl1pPr marL="276720" indent="-276720" algn="l" defTabSz="1106881" rtl="0" eaLnBrk="1" latinLnBrk="0" hangingPunct="1">
        <a:lnSpc>
          <a:spcPct val="90000"/>
        </a:lnSpc>
        <a:spcBef>
          <a:spcPts val="1211"/>
        </a:spcBef>
        <a:buFont typeface="Arial" panose="020B0604020202020204" pitchFamily="34" charset="0"/>
        <a:buChar char="•"/>
        <a:defRPr sz="3389" kern="1200">
          <a:solidFill>
            <a:schemeClr val="tx1"/>
          </a:solidFill>
          <a:latin typeface="+mn-lt"/>
          <a:ea typeface="+mn-ea"/>
          <a:cs typeface="+mn-cs"/>
        </a:defRPr>
      </a:lvl1pPr>
      <a:lvl2pPr marL="830161" indent="-276720" algn="l" defTabSz="1106881" rtl="0" eaLnBrk="1" latinLnBrk="0" hangingPunct="1">
        <a:lnSpc>
          <a:spcPct val="90000"/>
        </a:lnSpc>
        <a:spcBef>
          <a:spcPts val="605"/>
        </a:spcBef>
        <a:buFont typeface="Arial" panose="020B0604020202020204" pitchFamily="34" charset="0"/>
        <a:buChar char="•"/>
        <a:defRPr sz="2905" kern="1200">
          <a:solidFill>
            <a:schemeClr val="tx1"/>
          </a:solidFill>
          <a:latin typeface="+mn-lt"/>
          <a:ea typeface="+mn-ea"/>
          <a:cs typeface="+mn-cs"/>
        </a:defRPr>
      </a:lvl2pPr>
      <a:lvl3pPr marL="1383602" indent="-276720" algn="l" defTabSz="1106881" rtl="0" eaLnBrk="1" latinLnBrk="0" hangingPunct="1">
        <a:lnSpc>
          <a:spcPct val="90000"/>
        </a:lnSpc>
        <a:spcBef>
          <a:spcPts val="605"/>
        </a:spcBef>
        <a:buFont typeface="Arial" panose="020B0604020202020204" pitchFamily="34" charset="0"/>
        <a:buChar char="•"/>
        <a:defRPr sz="2421" kern="1200">
          <a:solidFill>
            <a:schemeClr val="tx1"/>
          </a:solidFill>
          <a:latin typeface="+mn-lt"/>
          <a:ea typeface="+mn-ea"/>
          <a:cs typeface="+mn-cs"/>
        </a:defRPr>
      </a:lvl3pPr>
      <a:lvl4pPr marL="1937042" indent="-276720" algn="l" defTabSz="1106881" rtl="0" eaLnBrk="1" latinLnBrk="0" hangingPunct="1">
        <a:lnSpc>
          <a:spcPct val="90000"/>
        </a:lnSpc>
        <a:spcBef>
          <a:spcPts val="605"/>
        </a:spcBef>
        <a:buFont typeface="Arial" panose="020B0604020202020204" pitchFamily="34" charset="0"/>
        <a:buChar char="•"/>
        <a:defRPr sz="2179" kern="1200">
          <a:solidFill>
            <a:schemeClr val="tx1"/>
          </a:solidFill>
          <a:latin typeface="+mn-lt"/>
          <a:ea typeface="+mn-ea"/>
          <a:cs typeface="+mn-cs"/>
        </a:defRPr>
      </a:lvl4pPr>
      <a:lvl5pPr marL="2490483" indent="-276720" algn="l" defTabSz="1106881" rtl="0" eaLnBrk="1" latinLnBrk="0" hangingPunct="1">
        <a:lnSpc>
          <a:spcPct val="90000"/>
        </a:lnSpc>
        <a:spcBef>
          <a:spcPts val="605"/>
        </a:spcBef>
        <a:buFont typeface="Arial" panose="020B0604020202020204" pitchFamily="34" charset="0"/>
        <a:buChar char="•"/>
        <a:defRPr sz="2179" kern="1200">
          <a:solidFill>
            <a:schemeClr val="tx1"/>
          </a:solidFill>
          <a:latin typeface="+mn-lt"/>
          <a:ea typeface="+mn-ea"/>
          <a:cs typeface="+mn-cs"/>
        </a:defRPr>
      </a:lvl5pPr>
      <a:lvl6pPr marL="3043923" indent="-276720" algn="l" defTabSz="1106881" rtl="0" eaLnBrk="1" latinLnBrk="0" hangingPunct="1">
        <a:lnSpc>
          <a:spcPct val="90000"/>
        </a:lnSpc>
        <a:spcBef>
          <a:spcPts val="605"/>
        </a:spcBef>
        <a:buFont typeface="Arial" panose="020B0604020202020204" pitchFamily="34" charset="0"/>
        <a:buChar char="•"/>
        <a:defRPr sz="2179" kern="1200">
          <a:solidFill>
            <a:schemeClr val="tx1"/>
          </a:solidFill>
          <a:latin typeface="+mn-lt"/>
          <a:ea typeface="+mn-ea"/>
          <a:cs typeface="+mn-cs"/>
        </a:defRPr>
      </a:lvl6pPr>
      <a:lvl7pPr marL="3597364" indent="-276720" algn="l" defTabSz="1106881" rtl="0" eaLnBrk="1" latinLnBrk="0" hangingPunct="1">
        <a:lnSpc>
          <a:spcPct val="90000"/>
        </a:lnSpc>
        <a:spcBef>
          <a:spcPts val="605"/>
        </a:spcBef>
        <a:buFont typeface="Arial" panose="020B0604020202020204" pitchFamily="34" charset="0"/>
        <a:buChar char="•"/>
        <a:defRPr sz="2179" kern="1200">
          <a:solidFill>
            <a:schemeClr val="tx1"/>
          </a:solidFill>
          <a:latin typeface="+mn-lt"/>
          <a:ea typeface="+mn-ea"/>
          <a:cs typeface="+mn-cs"/>
        </a:defRPr>
      </a:lvl7pPr>
      <a:lvl8pPr marL="4150805" indent="-276720" algn="l" defTabSz="1106881" rtl="0" eaLnBrk="1" latinLnBrk="0" hangingPunct="1">
        <a:lnSpc>
          <a:spcPct val="90000"/>
        </a:lnSpc>
        <a:spcBef>
          <a:spcPts val="605"/>
        </a:spcBef>
        <a:buFont typeface="Arial" panose="020B0604020202020204" pitchFamily="34" charset="0"/>
        <a:buChar char="•"/>
        <a:defRPr sz="2179" kern="1200">
          <a:solidFill>
            <a:schemeClr val="tx1"/>
          </a:solidFill>
          <a:latin typeface="+mn-lt"/>
          <a:ea typeface="+mn-ea"/>
          <a:cs typeface="+mn-cs"/>
        </a:defRPr>
      </a:lvl8pPr>
      <a:lvl9pPr marL="4704245" indent="-276720" algn="l" defTabSz="1106881" rtl="0" eaLnBrk="1" latinLnBrk="0" hangingPunct="1">
        <a:lnSpc>
          <a:spcPct val="90000"/>
        </a:lnSpc>
        <a:spcBef>
          <a:spcPts val="605"/>
        </a:spcBef>
        <a:buFont typeface="Arial" panose="020B0604020202020204" pitchFamily="34" charset="0"/>
        <a:buChar char="•"/>
        <a:defRPr sz="2179" kern="1200">
          <a:solidFill>
            <a:schemeClr val="tx1"/>
          </a:solidFill>
          <a:latin typeface="+mn-lt"/>
          <a:ea typeface="+mn-ea"/>
          <a:cs typeface="+mn-cs"/>
        </a:defRPr>
      </a:lvl9pPr>
    </p:bodyStyle>
    <p:otherStyle>
      <a:defPPr>
        <a:defRPr lang="en-US"/>
      </a:defPPr>
      <a:lvl1pPr marL="0" algn="l" defTabSz="1106881" rtl="0" eaLnBrk="1" latinLnBrk="0" hangingPunct="1">
        <a:defRPr sz="2179" kern="1200">
          <a:solidFill>
            <a:schemeClr val="tx1"/>
          </a:solidFill>
          <a:latin typeface="+mn-lt"/>
          <a:ea typeface="+mn-ea"/>
          <a:cs typeface="+mn-cs"/>
        </a:defRPr>
      </a:lvl1pPr>
      <a:lvl2pPr marL="553441" algn="l" defTabSz="1106881" rtl="0" eaLnBrk="1" latinLnBrk="0" hangingPunct="1">
        <a:defRPr sz="2179" kern="1200">
          <a:solidFill>
            <a:schemeClr val="tx1"/>
          </a:solidFill>
          <a:latin typeface="+mn-lt"/>
          <a:ea typeface="+mn-ea"/>
          <a:cs typeface="+mn-cs"/>
        </a:defRPr>
      </a:lvl2pPr>
      <a:lvl3pPr marL="1106881" algn="l" defTabSz="1106881" rtl="0" eaLnBrk="1" latinLnBrk="0" hangingPunct="1">
        <a:defRPr sz="2179" kern="1200">
          <a:solidFill>
            <a:schemeClr val="tx1"/>
          </a:solidFill>
          <a:latin typeface="+mn-lt"/>
          <a:ea typeface="+mn-ea"/>
          <a:cs typeface="+mn-cs"/>
        </a:defRPr>
      </a:lvl3pPr>
      <a:lvl4pPr marL="1660322" algn="l" defTabSz="1106881" rtl="0" eaLnBrk="1" latinLnBrk="0" hangingPunct="1">
        <a:defRPr sz="2179" kern="1200">
          <a:solidFill>
            <a:schemeClr val="tx1"/>
          </a:solidFill>
          <a:latin typeface="+mn-lt"/>
          <a:ea typeface="+mn-ea"/>
          <a:cs typeface="+mn-cs"/>
        </a:defRPr>
      </a:lvl4pPr>
      <a:lvl5pPr marL="2213762" algn="l" defTabSz="1106881" rtl="0" eaLnBrk="1" latinLnBrk="0" hangingPunct="1">
        <a:defRPr sz="2179" kern="1200">
          <a:solidFill>
            <a:schemeClr val="tx1"/>
          </a:solidFill>
          <a:latin typeface="+mn-lt"/>
          <a:ea typeface="+mn-ea"/>
          <a:cs typeface="+mn-cs"/>
        </a:defRPr>
      </a:lvl5pPr>
      <a:lvl6pPr marL="2767203" algn="l" defTabSz="1106881" rtl="0" eaLnBrk="1" latinLnBrk="0" hangingPunct="1">
        <a:defRPr sz="2179" kern="1200">
          <a:solidFill>
            <a:schemeClr val="tx1"/>
          </a:solidFill>
          <a:latin typeface="+mn-lt"/>
          <a:ea typeface="+mn-ea"/>
          <a:cs typeface="+mn-cs"/>
        </a:defRPr>
      </a:lvl6pPr>
      <a:lvl7pPr marL="3320644" algn="l" defTabSz="1106881" rtl="0" eaLnBrk="1" latinLnBrk="0" hangingPunct="1">
        <a:defRPr sz="2179" kern="1200">
          <a:solidFill>
            <a:schemeClr val="tx1"/>
          </a:solidFill>
          <a:latin typeface="+mn-lt"/>
          <a:ea typeface="+mn-ea"/>
          <a:cs typeface="+mn-cs"/>
        </a:defRPr>
      </a:lvl7pPr>
      <a:lvl8pPr marL="3874084" algn="l" defTabSz="1106881" rtl="0" eaLnBrk="1" latinLnBrk="0" hangingPunct="1">
        <a:defRPr sz="2179" kern="1200">
          <a:solidFill>
            <a:schemeClr val="tx1"/>
          </a:solidFill>
          <a:latin typeface="+mn-lt"/>
          <a:ea typeface="+mn-ea"/>
          <a:cs typeface="+mn-cs"/>
        </a:defRPr>
      </a:lvl8pPr>
      <a:lvl9pPr marL="4427525" algn="l" defTabSz="1106881" rtl="0" eaLnBrk="1" latinLnBrk="0" hangingPunct="1">
        <a:defRPr sz="2179"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14681" y="574988"/>
            <a:ext cx="12729627" cy="2087455"/>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14681" y="2874937"/>
            <a:ext cx="12729627" cy="685235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14681" y="10009781"/>
            <a:ext cx="3320772" cy="574987"/>
          </a:xfrm>
          <a:prstGeom prst="rect">
            <a:avLst/>
          </a:prstGeom>
        </p:spPr>
        <p:txBody>
          <a:bodyPr vert="horz" lIns="91440" tIns="45720" rIns="91440" bIns="45720" rtlCol="0" anchor="ctr"/>
          <a:lstStyle>
            <a:lvl1pPr algn="l">
              <a:defRPr sz="1453">
                <a:solidFill>
                  <a:schemeClr val="tx1">
                    <a:tint val="75000"/>
                  </a:schemeClr>
                </a:solidFill>
              </a:defRPr>
            </a:lvl1pPr>
          </a:lstStyle>
          <a:p>
            <a:fld id="{DB67980A-1321-4FEC-9DDB-B34BAAF6161A}" type="datetime1">
              <a:rPr lang="en-US" smtClean="0"/>
              <a:t>8/7/2025</a:t>
            </a:fld>
            <a:endParaRPr lang="en-US" dirty="0"/>
          </a:p>
        </p:txBody>
      </p:sp>
      <p:sp>
        <p:nvSpPr>
          <p:cNvPr id="5" name="Footer Placeholder 4"/>
          <p:cNvSpPr>
            <a:spLocks noGrp="1"/>
          </p:cNvSpPr>
          <p:nvPr>
            <p:ph type="ftr" sz="quarter" idx="3"/>
          </p:nvPr>
        </p:nvSpPr>
        <p:spPr>
          <a:xfrm>
            <a:off x="4888915" y="10009781"/>
            <a:ext cx="4981158" cy="574987"/>
          </a:xfrm>
          <a:prstGeom prst="rect">
            <a:avLst/>
          </a:prstGeom>
        </p:spPr>
        <p:txBody>
          <a:bodyPr vert="horz" lIns="91440" tIns="45720" rIns="91440" bIns="45720" rtlCol="0" anchor="ctr"/>
          <a:lstStyle>
            <a:lvl1pPr algn="ctr">
              <a:defRPr sz="1453">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423535" y="10009781"/>
            <a:ext cx="3320772" cy="574987"/>
          </a:xfrm>
          <a:prstGeom prst="rect">
            <a:avLst/>
          </a:prstGeom>
        </p:spPr>
        <p:txBody>
          <a:bodyPr vert="horz" lIns="91440" tIns="45720" rIns="91440" bIns="45720" rtlCol="0" anchor="ctr"/>
          <a:lstStyle>
            <a:lvl1pPr algn="r">
              <a:defRPr sz="1453">
                <a:solidFill>
                  <a:schemeClr val="tx1">
                    <a:tint val="75000"/>
                  </a:schemeClr>
                </a:solidFill>
              </a:defRPr>
            </a:lvl1pPr>
          </a:lstStyle>
          <a:p>
            <a:fld id="{73B850FF-6169-4056-8077-06FFA93A5366}" type="slidenum">
              <a:rPr lang="en-US" smtClean="0"/>
              <a:pPr/>
              <a:t>‹#›</a:t>
            </a:fld>
            <a:endParaRPr lang="en-US"/>
          </a:p>
        </p:txBody>
      </p:sp>
    </p:spTree>
    <p:extLst>
      <p:ext uri="{BB962C8B-B14F-4D97-AF65-F5344CB8AC3E}">
        <p14:creationId xmlns:p14="http://schemas.microsoft.com/office/powerpoint/2010/main" val="2250372017"/>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ftr="0" dt="0"/>
  <p:txStyles>
    <p:titleStyle>
      <a:lvl1pPr algn="l" defTabSz="1106881" rtl="0" eaLnBrk="1" latinLnBrk="0" hangingPunct="1">
        <a:lnSpc>
          <a:spcPct val="90000"/>
        </a:lnSpc>
        <a:spcBef>
          <a:spcPct val="0"/>
        </a:spcBef>
        <a:buNone/>
        <a:defRPr sz="5326" kern="1200">
          <a:solidFill>
            <a:schemeClr val="tx1"/>
          </a:solidFill>
          <a:latin typeface="+mj-lt"/>
          <a:ea typeface="+mj-ea"/>
          <a:cs typeface="+mj-cs"/>
        </a:defRPr>
      </a:lvl1pPr>
    </p:titleStyle>
    <p:bodyStyle>
      <a:lvl1pPr marL="276720" indent="-276720" algn="l" defTabSz="1106881" rtl="0" eaLnBrk="1" latinLnBrk="0" hangingPunct="1">
        <a:lnSpc>
          <a:spcPct val="90000"/>
        </a:lnSpc>
        <a:spcBef>
          <a:spcPts val="1211"/>
        </a:spcBef>
        <a:buFont typeface="Arial" panose="020B0604020202020204" pitchFamily="34" charset="0"/>
        <a:buChar char="•"/>
        <a:defRPr sz="3389" kern="1200">
          <a:solidFill>
            <a:schemeClr val="tx1"/>
          </a:solidFill>
          <a:latin typeface="+mn-lt"/>
          <a:ea typeface="+mn-ea"/>
          <a:cs typeface="+mn-cs"/>
        </a:defRPr>
      </a:lvl1pPr>
      <a:lvl2pPr marL="830161" indent="-276720" algn="l" defTabSz="1106881" rtl="0" eaLnBrk="1" latinLnBrk="0" hangingPunct="1">
        <a:lnSpc>
          <a:spcPct val="90000"/>
        </a:lnSpc>
        <a:spcBef>
          <a:spcPts val="605"/>
        </a:spcBef>
        <a:buFont typeface="Arial" panose="020B0604020202020204" pitchFamily="34" charset="0"/>
        <a:buChar char="•"/>
        <a:defRPr sz="2905" kern="1200">
          <a:solidFill>
            <a:schemeClr val="tx1"/>
          </a:solidFill>
          <a:latin typeface="+mn-lt"/>
          <a:ea typeface="+mn-ea"/>
          <a:cs typeface="+mn-cs"/>
        </a:defRPr>
      </a:lvl2pPr>
      <a:lvl3pPr marL="1383602" indent="-276720" algn="l" defTabSz="1106881" rtl="0" eaLnBrk="1" latinLnBrk="0" hangingPunct="1">
        <a:lnSpc>
          <a:spcPct val="90000"/>
        </a:lnSpc>
        <a:spcBef>
          <a:spcPts val="605"/>
        </a:spcBef>
        <a:buFont typeface="Arial" panose="020B0604020202020204" pitchFamily="34" charset="0"/>
        <a:buChar char="•"/>
        <a:defRPr sz="2421" kern="1200">
          <a:solidFill>
            <a:schemeClr val="tx1"/>
          </a:solidFill>
          <a:latin typeface="+mn-lt"/>
          <a:ea typeface="+mn-ea"/>
          <a:cs typeface="+mn-cs"/>
        </a:defRPr>
      </a:lvl3pPr>
      <a:lvl4pPr marL="1937042" indent="-276720" algn="l" defTabSz="1106881" rtl="0" eaLnBrk="1" latinLnBrk="0" hangingPunct="1">
        <a:lnSpc>
          <a:spcPct val="90000"/>
        </a:lnSpc>
        <a:spcBef>
          <a:spcPts val="605"/>
        </a:spcBef>
        <a:buFont typeface="Arial" panose="020B0604020202020204" pitchFamily="34" charset="0"/>
        <a:buChar char="•"/>
        <a:defRPr sz="2179" kern="1200">
          <a:solidFill>
            <a:schemeClr val="tx1"/>
          </a:solidFill>
          <a:latin typeface="+mn-lt"/>
          <a:ea typeface="+mn-ea"/>
          <a:cs typeface="+mn-cs"/>
        </a:defRPr>
      </a:lvl4pPr>
      <a:lvl5pPr marL="2490483" indent="-276720" algn="l" defTabSz="1106881" rtl="0" eaLnBrk="1" latinLnBrk="0" hangingPunct="1">
        <a:lnSpc>
          <a:spcPct val="90000"/>
        </a:lnSpc>
        <a:spcBef>
          <a:spcPts val="605"/>
        </a:spcBef>
        <a:buFont typeface="Arial" panose="020B0604020202020204" pitchFamily="34" charset="0"/>
        <a:buChar char="•"/>
        <a:defRPr sz="2179" kern="1200">
          <a:solidFill>
            <a:schemeClr val="tx1"/>
          </a:solidFill>
          <a:latin typeface="+mn-lt"/>
          <a:ea typeface="+mn-ea"/>
          <a:cs typeface="+mn-cs"/>
        </a:defRPr>
      </a:lvl5pPr>
      <a:lvl6pPr marL="3043923" indent="-276720" algn="l" defTabSz="1106881" rtl="0" eaLnBrk="1" latinLnBrk="0" hangingPunct="1">
        <a:lnSpc>
          <a:spcPct val="90000"/>
        </a:lnSpc>
        <a:spcBef>
          <a:spcPts val="605"/>
        </a:spcBef>
        <a:buFont typeface="Arial" panose="020B0604020202020204" pitchFamily="34" charset="0"/>
        <a:buChar char="•"/>
        <a:defRPr sz="2179" kern="1200">
          <a:solidFill>
            <a:schemeClr val="tx1"/>
          </a:solidFill>
          <a:latin typeface="+mn-lt"/>
          <a:ea typeface="+mn-ea"/>
          <a:cs typeface="+mn-cs"/>
        </a:defRPr>
      </a:lvl6pPr>
      <a:lvl7pPr marL="3597364" indent="-276720" algn="l" defTabSz="1106881" rtl="0" eaLnBrk="1" latinLnBrk="0" hangingPunct="1">
        <a:lnSpc>
          <a:spcPct val="90000"/>
        </a:lnSpc>
        <a:spcBef>
          <a:spcPts val="605"/>
        </a:spcBef>
        <a:buFont typeface="Arial" panose="020B0604020202020204" pitchFamily="34" charset="0"/>
        <a:buChar char="•"/>
        <a:defRPr sz="2179" kern="1200">
          <a:solidFill>
            <a:schemeClr val="tx1"/>
          </a:solidFill>
          <a:latin typeface="+mn-lt"/>
          <a:ea typeface="+mn-ea"/>
          <a:cs typeface="+mn-cs"/>
        </a:defRPr>
      </a:lvl7pPr>
      <a:lvl8pPr marL="4150805" indent="-276720" algn="l" defTabSz="1106881" rtl="0" eaLnBrk="1" latinLnBrk="0" hangingPunct="1">
        <a:lnSpc>
          <a:spcPct val="90000"/>
        </a:lnSpc>
        <a:spcBef>
          <a:spcPts val="605"/>
        </a:spcBef>
        <a:buFont typeface="Arial" panose="020B0604020202020204" pitchFamily="34" charset="0"/>
        <a:buChar char="•"/>
        <a:defRPr sz="2179" kern="1200">
          <a:solidFill>
            <a:schemeClr val="tx1"/>
          </a:solidFill>
          <a:latin typeface="+mn-lt"/>
          <a:ea typeface="+mn-ea"/>
          <a:cs typeface="+mn-cs"/>
        </a:defRPr>
      </a:lvl8pPr>
      <a:lvl9pPr marL="4704245" indent="-276720" algn="l" defTabSz="1106881" rtl="0" eaLnBrk="1" latinLnBrk="0" hangingPunct="1">
        <a:lnSpc>
          <a:spcPct val="90000"/>
        </a:lnSpc>
        <a:spcBef>
          <a:spcPts val="605"/>
        </a:spcBef>
        <a:buFont typeface="Arial" panose="020B0604020202020204" pitchFamily="34" charset="0"/>
        <a:buChar char="•"/>
        <a:defRPr sz="2179" kern="1200">
          <a:solidFill>
            <a:schemeClr val="tx1"/>
          </a:solidFill>
          <a:latin typeface="+mn-lt"/>
          <a:ea typeface="+mn-ea"/>
          <a:cs typeface="+mn-cs"/>
        </a:defRPr>
      </a:lvl9pPr>
    </p:bodyStyle>
    <p:otherStyle>
      <a:defPPr>
        <a:defRPr lang="en-US"/>
      </a:defPPr>
      <a:lvl1pPr marL="0" algn="l" defTabSz="1106881" rtl="0" eaLnBrk="1" latinLnBrk="0" hangingPunct="1">
        <a:defRPr sz="2179" kern="1200">
          <a:solidFill>
            <a:schemeClr val="tx1"/>
          </a:solidFill>
          <a:latin typeface="+mn-lt"/>
          <a:ea typeface="+mn-ea"/>
          <a:cs typeface="+mn-cs"/>
        </a:defRPr>
      </a:lvl1pPr>
      <a:lvl2pPr marL="553441" algn="l" defTabSz="1106881" rtl="0" eaLnBrk="1" latinLnBrk="0" hangingPunct="1">
        <a:defRPr sz="2179" kern="1200">
          <a:solidFill>
            <a:schemeClr val="tx1"/>
          </a:solidFill>
          <a:latin typeface="+mn-lt"/>
          <a:ea typeface="+mn-ea"/>
          <a:cs typeface="+mn-cs"/>
        </a:defRPr>
      </a:lvl2pPr>
      <a:lvl3pPr marL="1106881" algn="l" defTabSz="1106881" rtl="0" eaLnBrk="1" latinLnBrk="0" hangingPunct="1">
        <a:defRPr sz="2179" kern="1200">
          <a:solidFill>
            <a:schemeClr val="tx1"/>
          </a:solidFill>
          <a:latin typeface="+mn-lt"/>
          <a:ea typeface="+mn-ea"/>
          <a:cs typeface="+mn-cs"/>
        </a:defRPr>
      </a:lvl3pPr>
      <a:lvl4pPr marL="1660322" algn="l" defTabSz="1106881" rtl="0" eaLnBrk="1" latinLnBrk="0" hangingPunct="1">
        <a:defRPr sz="2179" kern="1200">
          <a:solidFill>
            <a:schemeClr val="tx1"/>
          </a:solidFill>
          <a:latin typeface="+mn-lt"/>
          <a:ea typeface="+mn-ea"/>
          <a:cs typeface="+mn-cs"/>
        </a:defRPr>
      </a:lvl4pPr>
      <a:lvl5pPr marL="2213762" algn="l" defTabSz="1106881" rtl="0" eaLnBrk="1" latinLnBrk="0" hangingPunct="1">
        <a:defRPr sz="2179" kern="1200">
          <a:solidFill>
            <a:schemeClr val="tx1"/>
          </a:solidFill>
          <a:latin typeface="+mn-lt"/>
          <a:ea typeface="+mn-ea"/>
          <a:cs typeface="+mn-cs"/>
        </a:defRPr>
      </a:lvl5pPr>
      <a:lvl6pPr marL="2767203" algn="l" defTabSz="1106881" rtl="0" eaLnBrk="1" latinLnBrk="0" hangingPunct="1">
        <a:defRPr sz="2179" kern="1200">
          <a:solidFill>
            <a:schemeClr val="tx1"/>
          </a:solidFill>
          <a:latin typeface="+mn-lt"/>
          <a:ea typeface="+mn-ea"/>
          <a:cs typeface="+mn-cs"/>
        </a:defRPr>
      </a:lvl6pPr>
      <a:lvl7pPr marL="3320644" algn="l" defTabSz="1106881" rtl="0" eaLnBrk="1" latinLnBrk="0" hangingPunct="1">
        <a:defRPr sz="2179" kern="1200">
          <a:solidFill>
            <a:schemeClr val="tx1"/>
          </a:solidFill>
          <a:latin typeface="+mn-lt"/>
          <a:ea typeface="+mn-ea"/>
          <a:cs typeface="+mn-cs"/>
        </a:defRPr>
      </a:lvl7pPr>
      <a:lvl8pPr marL="3874084" algn="l" defTabSz="1106881" rtl="0" eaLnBrk="1" latinLnBrk="0" hangingPunct="1">
        <a:defRPr sz="2179" kern="1200">
          <a:solidFill>
            <a:schemeClr val="tx1"/>
          </a:solidFill>
          <a:latin typeface="+mn-lt"/>
          <a:ea typeface="+mn-ea"/>
          <a:cs typeface="+mn-cs"/>
        </a:defRPr>
      </a:lvl8pPr>
      <a:lvl9pPr marL="4427525" algn="l" defTabSz="1106881" rtl="0" eaLnBrk="1" latinLnBrk="0" hangingPunct="1">
        <a:defRPr sz="2179"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47A131F-D5DE-41A5-B4CF-4F345319B40B}"/>
              </a:ext>
            </a:extLst>
          </p:cNvPr>
          <p:cNvSpPr/>
          <p:nvPr/>
        </p:nvSpPr>
        <p:spPr>
          <a:xfrm>
            <a:off x="0" y="0"/>
            <a:ext cx="14755298" cy="10799763"/>
          </a:xfrm>
          <a:prstGeom prst="rect">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882" dirty="0">
              <a:solidFill>
                <a:schemeClr val="tx1">
                  <a:lumMod val="65000"/>
                  <a:lumOff val="35000"/>
                </a:schemeClr>
              </a:solidFill>
              <a:latin typeface="AvenirNext LT Pro Medium" panose="020B0504020202020204" pitchFamily="34" charset="0"/>
            </a:endParaRPr>
          </a:p>
        </p:txBody>
      </p:sp>
      <p:sp>
        <p:nvSpPr>
          <p:cNvPr id="8" name="Freeform: Shape 7">
            <a:extLst>
              <a:ext uri="{FF2B5EF4-FFF2-40B4-BE49-F238E27FC236}">
                <a16:creationId xmlns:a16="http://schemas.microsoft.com/office/drawing/2014/main" id="{3AF4666D-BD98-40A5-A75F-478B982010B2}"/>
              </a:ext>
            </a:extLst>
          </p:cNvPr>
          <p:cNvSpPr/>
          <p:nvPr/>
        </p:nvSpPr>
        <p:spPr>
          <a:xfrm rot="10800000">
            <a:off x="838721" y="-4859"/>
            <a:ext cx="1605320" cy="941086"/>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sz="5882"/>
          </a:p>
        </p:txBody>
      </p:sp>
      <p:sp>
        <p:nvSpPr>
          <p:cNvPr id="9" name="Freeform: Shape 8">
            <a:extLst>
              <a:ext uri="{FF2B5EF4-FFF2-40B4-BE49-F238E27FC236}">
                <a16:creationId xmlns:a16="http://schemas.microsoft.com/office/drawing/2014/main" id="{68680585-71F9-4721-A998-4974171D2EB4}"/>
              </a:ext>
            </a:extLst>
          </p:cNvPr>
          <p:cNvSpPr/>
          <p:nvPr/>
        </p:nvSpPr>
        <p:spPr>
          <a:xfrm>
            <a:off x="12637209" y="9719787"/>
            <a:ext cx="1794154" cy="1069840"/>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sz="5882"/>
          </a:p>
        </p:txBody>
      </p:sp>
      <p:sp>
        <p:nvSpPr>
          <p:cNvPr id="10" name="Freeform: Shape 9">
            <a:extLst>
              <a:ext uri="{FF2B5EF4-FFF2-40B4-BE49-F238E27FC236}">
                <a16:creationId xmlns:a16="http://schemas.microsoft.com/office/drawing/2014/main" id="{12BC95C2-2EEC-4F59-ABA8-660B0D059CCF}"/>
              </a:ext>
            </a:extLst>
          </p:cNvPr>
          <p:cNvSpPr/>
          <p:nvPr/>
        </p:nvSpPr>
        <p:spPr>
          <a:xfrm>
            <a:off x="9656959" y="8184353"/>
            <a:ext cx="5098339" cy="2615410"/>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5882"/>
          </a:p>
        </p:txBody>
      </p:sp>
      <p:grpSp>
        <p:nvGrpSpPr>
          <p:cNvPr id="11" name="Graphic 141">
            <a:extLst>
              <a:ext uri="{FF2B5EF4-FFF2-40B4-BE49-F238E27FC236}">
                <a16:creationId xmlns:a16="http://schemas.microsoft.com/office/drawing/2014/main" id="{03E9870D-4BBA-43AF-8D44-BBADF020CFF6}"/>
              </a:ext>
            </a:extLst>
          </p:cNvPr>
          <p:cNvGrpSpPr/>
          <p:nvPr/>
        </p:nvGrpSpPr>
        <p:grpSpPr>
          <a:xfrm>
            <a:off x="13134" y="23902"/>
            <a:ext cx="2661933" cy="5245954"/>
            <a:chOff x="4473129" y="923925"/>
            <a:chExt cx="3308947" cy="5012817"/>
          </a:xfrm>
          <a:noFill/>
        </p:grpSpPr>
        <p:sp>
          <p:nvSpPr>
            <p:cNvPr id="12" name="Freeform: Shape 11">
              <a:extLst>
                <a:ext uri="{FF2B5EF4-FFF2-40B4-BE49-F238E27FC236}">
                  <a16:creationId xmlns:a16="http://schemas.microsoft.com/office/drawing/2014/main" id="{34BC5055-C77D-43CD-BB1D-A77B6779CDAD}"/>
                </a:ext>
              </a:extLst>
            </p:cNvPr>
            <p:cNvSpPr/>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75000"/>
                </a:schemeClr>
              </a:solidFill>
              <a:prstDash val="lgDash"/>
              <a:round/>
            </a:ln>
          </p:spPr>
          <p:txBody>
            <a:bodyPr rtlCol="0" anchor="ctr"/>
            <a:lstStyle/>
            <a:p>
              <a:endParaRPr lang="en-US" sz="5882"/>
            </a:p>
          </p:txBody>
        </p:sp>
        <p:sp>
          <p:nvSpPr>
            <p:cNvPr id="13" name="Freeform: Shape 12">
              <a:extLst>
                <a:ext uri="{FF2B5EF4-FFF2-40B4-BE49-F238E27FC236}">
                  <a16:creationId xmlns:a16="http://schemas.microsoft.com/office/drawing/2014/main" id="{DB12D0B8-9385-489A-85AE-3D14AD0BA2FC}"/>
                </a:ext>
              </a:extLst>
            </p:cNvPr>
            <p:cNvSpPr/>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75000"/>
                </a:schemeClr>
              </a:solidFill>
              <a:prstDash val="lgDash"/>
              <a:round/>
            </a:ln>
          </p:spPr>
          <p:txBody>
            <a:bodyPr rtlCol="0" anchor="ctr"/>
            <a:lstStyle/>
            <a:p>
              <a:endParaRPr lang="en-US" sz="5882"/>
            </a:p>
          </p:txBody>
        </p:sp>
        <p:sp>
          <p:nvSpPr>
            <p:cNvPr id="14" name="Freeform: Shape 13">
              <a:extLst>
                <a:ext uri="{FF2B5EF4-FFF2-40B4-BE49-F238E27FC236}">
                  <a16:creationId xmlns:a16="http://schemas.microsoft.com/office/drawing/2014/main" id="{D158A14A-147E-4130-A5E2-38FD84B181AF}"/>
                </a:ext>
              </a:extLst>
            </p:cNvPr>
            <p:cNvSpPr/>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75000"/>
                </a:schemeClr>
              </a:solidFill>
              <a:prstDash val="lgDash"/>
              <a:round/>
            </a:ln>
          </p:spPr>
          <p:txBody>
            <a:bodyPr rtlCol="0" anchor="ctr"/>
            <a:lstStyle/>
            <a:p>
              <a:endParaRPr lang="en-US" sz="5882"/>
            </a:p>
          </p:txBody>
        </p:sp>
        <p:sp>
          <p:nvSpPr>
            <p:cNvPr id="15" name="Freeform: Shape 14">
              <a:extLst>
                <a:ext uri="{FF2B5EF4-FFF2-40B4-BE49-F238E27FC236}">
                  <a16:creationId xmlns:a16="http://schemas.microsoft.com/office/drawing/2014/main" id="{75B8B1EB-5E2B-472C-AE60-2EC5961F16F9}"/>
                </a:ext>
              </a:extLst>
            </p:cNvPr>
            <p:cNvSpPr/>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75000"/>
                </a:schemeClr>
              </a:solidFill>
              <a:prstDash val="lgDash"/>
              <a:round/>
            </a:ln>
          </p:spPr>
          <p:txBody>
            <a:bodyPr rtlCol="0" anchor="ctr"/>
            <a:lstStyle/>
            <a:p>
              <a:endParaRPr lang="en-US" sz="5882"/>
            </a:p>
          </p:txBody>
        </p:sp>
        <p:sp>
          <p:nvSpPr>
            <p:cNvPr id="16" name="Freeform: Shape 15">
              <a:extLst>
                <a:ext uri="{FF2B5EF4-FFF2-40B4-BE49-F238E27FC236}">
                  <a16:creationId xmlns:a16="http://schemas.microsoft.com/office/drawing/2014/main" id="{B4F5BD77-58D7-4B61-A666-1B4139A63A28}"/>
                </a:ext>
              </a:extLst>
            </p:cNvPr>
            <p:cNvSpPr/>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75000"/>
                </a:schemeClr>
              </a:solidFill>
              <a:prstDash val="lgDash"/>
              <a:round/>
            </a:ln>
          </p:spPr>
          <p:txBody>
            <a:bodyPr rtlCol="0" anchor="ctr"/>
            <a:lstStyle/>
            <a:p>
              <a:endParaRPr lang="en-US" sz="5882"/>
            </a:p>
          </p:txBody>
        </p:sp>
        <p:sp>
          <p:nvSpPr>
            <p:cNvPr id="17" name="Freeform: Shape 16">
              <a:extLst>
                <a:ext uri="{FF2B5EF4-FFF2-40B4-BE49-F238E27FC236}">
                  <a16:creationId xmlns:a16="http://schemas.microsoft.com/office/drawing/2014/main" id="{F5CBEC6B-EDB6-40B8-8771-E5AF41B8D698}"/>
                </a:ext>
              </a:extLst>
            </p:cNvPr>
            <p:cNvSpPr/>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75000"/>
                </a:schemeClr>
              </a:solidFill>
              <a:prstDash val="lgDash"/>
              <a:round/>
            </a:ln>
          </p:spPr>
          <p:txBody>
            <a:bodyPr rtlCol="0" anchor="ctr"/>
            <a:lstStyle/>
            <a:p>
              <a:endParaRPr lang="en-US" sz="5882"/>
            </a:p>
          </p:txBody>
        </p:sp>
        <p:sp>
          <p:nvSpPr>
            <p:cNvPr id="18" name="Freeform: Shape 17">
              <a:extLst>
                <a:ext uri="{FF2B5EF4-FFF2-40B4-BE49-F238E27FC236}">
                  <a16:creationId xmlns:a16="http://schemas.microsoft.com/office/drawing/2014/main" id="{91BD0EE8-AA47-4044-9251-9F5A4B820120}"/>
                </a:ext>
              </a:extLst>
            </p:cNvPr>
            <p:cNvSpPr/>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75000"/>
                </a:schemeClr>
              </a:solidFill>
              <a:prstDash val="lgDash"/>
              <a:round/>
            </a:ln>
          </p:spPr>
          <p:txBody>
            <a:bodyPr rtlCol="0" anchor="ctr"/>
            <a:lstStyle/>
            <a:p>
              <a:endParaRPr lang="en-US" sz="5882" dirty="0"/>
            </a:p>
          </p:txBody>
        </p:sp>
      </p:grpSp>
      <p:grpSp>
        <p:nvGrpSpPr>
          <p:cNvPr id="19" name="Graphic 157">
            <a:extLst>
              <a:ext uri="{FF2B5EF4-FFF2-40B4-BE49-F238E27FC236}">
                <a16:creationId xmlns:a16="http://schemas.microsoft.com/office/drawing/2014/main" id="{C3279E8D-2BAA-4CB1-834B-09FADD54DE56}"/>
              </a:ext>
            </a:extLst>
          </p:cNvPr>
          <p:cNvGrpSpPr/>
          <p:nvPr/>
        </p:nvGrpSpPr>
        <p:grpSpPr>
          <a:xfrm>
            <a:off x="10423535" y="5159887"/>
            <a:ext cx="4272335" cy="5639875"/>
            <a:chOff x="4114800" y="1423987"/>
            <a:chExt cx="3961542" cy="4007547"/>
          </a:xfrm>
          <a:noFill/>
        </p:grpSpPr>
        <p:sp>
          <p:nvSpPr>
            <p:cNvPr id="20" name="Freeform: Shape 19">
              <a:extLst>
                <a:ext uri="{FF2B5EF4-FFF2-40B4-BE49-F238E27FC236}">
                  <a16:creationId xmlns:a16="http://schemas.microsoft.com/office/drawing/2014/main" id="{3456F18E-4F61-486D-9CD6-65B30372C534}"/>
                </a:ext>
              </a:extLst>
            </p:cNvPr>
            <p:cNvSpPr/>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75000"/>
                </a:schemeClr>
              </a:solidFill>
              <a:prstDash val="lgDash"/>
              <a:round/>
            </a:ln>
          </p:spPr>
          <p:txBody>
            <a:bodyPr rtlCol="0" anchor="ctr"/>
            <a:lstStyle/>
            <a:p>
              <a:endParaRPr lang="en-US" sz="5882"/>
            </a:p>
          </p:txBody>
        </p:sp>
        <p:sp>
          <p:nvSpPr>
            <p:cNvPr id="21" name="Freeform: Shape 20">
              <a:extLst>
                <a:ext uri="{FF2B5EF4-FFF2-40B4-BE49-F238E27FC236}">
                  <a16:creationId xmlns:a16="http://schemas.microsoft.com/office/drawing/2014/main" id="{318DDF45-08F0-46B6-A0B7-133735C94F47}"/>
                </a:ext>
              </a:extLst>
            </p:cNvPr>
            <p:cNvSpPr/>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75000"/>
                </a:schemeClr>
              </a:solidFill>
              <a:prstDash val="lgDash"/>
              <a:round/>
            </a:ln>
          </p:spPr>
          <p:txBody>
            <a:bodyPr rtlCol="0" anchor="ctr"/>
            <a:lstStyle/>
            <a:p>
              <a:endParaRPr lang="en-US" sz="5882"/>
            </a:p>
          </p:txBody>
        </p:sp>
        <p:sp>
          <p:nvSpPr>
            <p:cNvPr id="22" name="Freeform: Shape 21">
              <a:extLst>
                <a:ext uri="{FF2B5EF4-FFF2-40B4-BE49-F238E27FC236}">
                  <a16:creationId xmlns:a16="http://schemas.microsoft.com/office/drawing/2014/main" id="{B9D0CC0F-710D-43F4-BC86-763767420133}"/>
                </a:ext>
              </a:extLst>
            </p:cNvPr>
            <p:cNvSpPr/>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75000"/>
                </a:schemeClr>
              </a:solidFill>
              <a:prstDash val="lgDash"/>
              <a:round/>
            </a:ln>
          </p:spPr>
          <p:txBody>
            <a:bodyPr rtlCol="0" anchor="ctr"/>
            <a:lstStyle/>
            <a:p>
              <a:endParaRPr lang="en-US" sz="5882"/>
            </a:p>
          </p:txBody>
        </p:sp>
        <p:sp>
          <p:nvSpPr>
            <p:cNvPr id="23" name="Freeform: Shape 22">
              <a:extLst>
                <a:ext uri="{FF2B5EF4-FFF2-40B4-BE49-F238E27FC236}">
                  <a16:creationId xmlns:a16="http://schemas.microsoft.com/office/drawing/2014/main" id="{6FB36AB6-CB81-495A-8A33-C0BCE67D6F23}"/>
                </a:ext>
              </a:extLst>
            </p:cNvPr>
            <p:cNvSpPr/>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75000"/>
                </a:schemeClr>
              </a:solidFill>
              <a:prstDash val="lgDash"/>
              <a:round/>
            </a:ln>
          </p:spPr>
          <p:txBody>
            <a:bodyPr rtlCol="0" anchor="ctr"/>
            <a:lstStyle/>
            <a:p>
              <a:endParaRPr lang="en-US" sz="5882"/>
            </a:p>
          </p:txBody>
        </p:sp>
        <p:sp>
          <p:nvSpPr>
            <p:cNvPr id="24" name="Freeform: Shape 23">
              <a:extLst>
                <a:ext uri="{FF2B5EF4-FFF2-40B4-BE49-F238E27FC236}">
                  <a16:creationId xmlns:a16="http://schemas.microsoft.com/office/drawing/2014/main" id="{1993F7E6-ABF6-482D-BEA5-B4E607DDB433}"/>
                </a:ext>
              </a:extLst>
            </p:cNvPr>
            <p:cNvSpPr/>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75000"/>
                </a:schemeClr>
              </a:solidFill>
              <a:prstDash val="lgDash"/>
              <a:round/>
            </a:ln>
          </p:spPr>
          <p:txBody>
            <a:bodyPr rtlCol="0" anchor="ctr"/>
            <a:lstStyle/>
            <a:p>
              <a:endParaRPr lang="en-US" sz="5882"/>
            </a:p>
          </p:txBody>
        </p:sp>
        <p:sp>
          <p:nvSpPr>
            <p:cNvPr id="25" name="Freeform: Shape 24">
              <a:extLst>
                <a:ext uri="{FF2B5EF4-FFF2-40B4-BE49-F238E27FC236}">
                  <a16:creationId xmlns:a16="http://schemas.microsoft.com/office/drawing/2014/main" id="{DCA0B097-C21A-40B4-95E4-2FFA9697F824}"/>
                </a:ext>
              </a:extLst>
            </p:cNvPr>
            <p:cNvSpPr/>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75000"/>
                </a:schemeClr>
              </a:solidFill>
              <a:prstDash val="lgDash"/>
              <a:round/>
            </a:ln>
          </p:spPr>
          <p:txBody>
            <a:bodyPr rtlCol="0" anchor="ctr"/>
            <a:lstStyle/>
            <a:p>
              <a:endParaRPr lang="en-US" sz="5882"/>
            </a:p>
          </p:txBody>
        </p:sp>
        <p:sp>
          <p:nvSpPr>
            <p:cNvPr id="26" name="Freeform: Shape 25">
              <a:extLst>
                <a:ext uri="{FF2B5EF4-FFF2-40B4-BE49-F238E27FC236}">
                  <a16:creationId xmlns:a16="http://schemas.microsoft.com/office/drawing/2014/main" id="{AB2AF0F5-7EAA-4BAB-8DE2-D84E124170FA}"/>
                </a:ext>
              </a:extLst>
            </p:cNvPr>
            <p:cNvSpPr/>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75000"/>
                </a:schemeClr>
              </a:solidFill>
              <a:prstDash val="lgDash"/>
              <a:round/>
            </a:ln>
          </p:spPr>
          <p:txBody>
            <a:bodyPr rtlCol="0" anchor="ctr"/>
            <a:lstStyle/>
            <a:p>
              <a:endParaRPr lang="en-US" sz="5882"/>
            </a:p>
          </p:txBody>
        </p:sp>
      </p:grpSp>
      <p:sp>
        <p:nvSpPr>
          <p:cNvPr id="2" name="Title Placeholder 1">
            <a:extLst>
              <a:ext uri="{FF2B5EF4-FFF2-40B4-BE49-F238E27FC236}">
                <a16:creationId xmlns:a16="http://schemas.microsoft.com/office/drawing/2014/main" id="{B760C036-BBCE-4F9E-AD56-DD36D4407B25}"/>
              </a:ext>
            </a:extLst>
          </p:cNvPr>
          <p:cNvSpPr>
            <a:spLocks noGrp="1"/>
          </p:cNvSpPr>
          <p:nvPr>
            <p:ph type="title"/>
          </p:nvPr>
        </p:nvSpPr>
        <p:spPr>
          <a:xfrm>
            <a:off x="1014681" y="574988"/>
            <a:ext cx="12729627" cy="2087455"/>
          </a:xfrm>
          <a:prstGeom prst="rect">
            <a:avLst/>
          </a:prstGeom>
        </p:spPr>
        <p:txBody>
          <a:bodyPr lIns="109728" tIns="109728" rIns="109728" bIns="91440" anchor="ctr"/>
          <a:lstStyle/>
          <a:p>
            <a:r>
              <a:rPr lang="en-US"/>
              <a:t>Click to edit Master title style</a:t>
            </a:r>
            <a:endParaRPr lang="en-US" dirty="0"/>
          </a:p>
        </p:txBody>
      </p:sp>
      <p:sp>
        <p:nvSpPr>
          <p:cNvPr id="3" name="Text Placeholder 2">
            <a:extLst>
              <a:ext uri="{FF2B5EF4-FFF2-40B4-BE49-F238E27FC236}">
                <a16:creationId xmlns:a16="http://schemas.microsoft.com/office/drawing/2014/main" id="{E3A5D7EC-1E6A-473F-B5A4-18CDFB6CF95A}"/>
              </a:ext>
            </a:extLst>
          </p:cNvPr>
          <p:cNvSpPr>
            <a:spLocks noGrp="1"/>
          </p:cNvSpPr>
          <p:nvPr>
            <p:ph type="body" idx="1"/>
          </p:nvPr>
        </p:nvSpPr>
        <p:spPr>
          <a:xfrm>
            <a:off x="1014681" y="2874937"/>
            <a:ext cx="12729627" cy="6852350"/>
          </a:xfrm>
          <a:prstGeom prst="rect">
            <a:avLst/>
          </a:prstGeom>
        </p:spPr>
        <p:txBody>
          <a:bodyPr lIns="109728" tIns="109728" rIns="109728" bIns="9144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9F9981C7-34D5-49A4-949D-715FD4BD8FE0}"/>
              </a:ext>
            </a:extLst>
          </p:cNvPr>
          <p:cNvSpPr>
            <a:spLocks noGrp="1"/>
          </p:cNvSpPr>
          <p:nvPr>
            <p:ph type="dt" sz="half" idx="2"/>
          </p:nvPr>
        </p:nvSpPr>
        <p:spPr>
          <a:xfrm>
            <a:off x="1014681" y="10009781"/>
            <a:ext cx="3320772" cy="574987"/>
          </a:xfrm>
          <a:prstGeom prst="rect">
            <a:avLst/>
          </a:prstGeom>
        </p:spPr>
        <p:txBody>
          <a:bodyPr lIns="109728" tIns="109728" rIns="109728" bIns="91440" anchor="ctr"/>
          <a:lstStyle>
            <a:lvl1pPr algn="l">
              <a:defRPr lang="en-US" sz="1089" kern="1200" cap="all" spc="121" smtClean="0">
                <a:solidFill>
                  <a:schemeClr val="accent1"/>
                </a:solidFill>
                <a:latin typeface="+mn-lt"/>
                <a:ea typeface="+mn-ea"/>
                <a:cs typeface="Segoe UI Semilight" panose="020B0402040204020203" pitchFamily="34" charset="0"/>
              </a:defRPr>
            </a:lvl1pPr>
          </a:lstStyle>
          <a:p>
            <a:fld id="{0DAF61AA-5A98-4049-A93E-477E5505141A}" type="datetimeFigureOut">
              <a:rPr lang="en-US" smtClean="0"/>
              <a:pPr/>
              <a:t>8/7/2025</a:t>
            </a:fld>
            <a:endParaRPr lang="en-US" dirty="0"/>
          </a:p>
        </p:txBody>
      </p:sp>
      <p:sp>
        <p:nvSpPr>
          <p:cNvPr id="5" name="Footer Placeholder 4">
            <a:extLst>
              <a:ext uri="{FF2B5EF4-FFF2-40B4-BE49-F238E27FC236}">
                <a16:creationId xmlns:a16="http://schemas.microsoft.com/office/drawing/2014/main" id="{FA85CE6E-733D-4C60-B40B-C7C10CB5AFBA}"/>
              </a:ext>
            </a:extLst>
          </p:cNvPr>
          <p:cNvSpPr>
            <a:spLocks noGrp="1"/>
          </p:cNvSpPr>
          <p:nvPr>
            <p:ph type="ftr" sz="quarter" idx="3"/>
          </p:nvPr>
        </p:nvSpPr>
        <p:spPr>
          <a:xfrm>
            <a:off x="4888915" y="10009781"/>
            <a:ext cx="4981158" cy="574987"/>
          </a:xfrm>
          <a:prstGeom prst="rect">
            <a:avLst/>
          </a:prstGeom>
        </p:spPr>
        <p:txBody>
          <a:bodyPr lIns="109728" tIns="109728" rIns="109728" bIns="91440" anchor="ctr"/>
          <a:lstStyle>
            <a:lvl1pPr algn="ctr">
              <a:defRPr lang="en-US" sz="1089" kern="1200" cap="none" spc="121" dirty="0">
                <a:solidFill>
                  <a:schemeClr val="accent1"/>
                </a:solidFill>
                <a:latin typeface="+mn-lt"/>
                <a:ea typeface="+mn-ea"/>
                <a:cs typeface="Segoe UI Semilight" panose="020B0402040204020203" pitchFamily="34" charset="0"/>
              </a:defRPr>
            </a:lvl1pPr>
          </a:lstStyle>
          <a:p>
            <a:endParaRPr lang="en-US"/>
          </a:p>
        </p:txBody>
      </p:sp>
      <p:sp>
        <p:nvSpPr>
          <p:cNvPr id="6" name="Slide Number Placeholder 5">
            <a:extLst>
              <a:ext uri="{FF2B5EF4-FFF2-40B4-BE49-F238E27FC236}">
                <a16:creationId xmlns:a16="http://schemas.microsoft.com/office/drawing/2014/main" id="{92D80D8B-7909-4114-8EBA-C3086DC62B08}"/>
              </a:ext>
            </a:extLst>
          </p:cNvPr>
          <p:cNvSpPr>
            <a:spLocks noGrp="1"/>
          </p:cNvSpPr>
          <p:nvPr>
            <p:ph type="sldNum" sz="quarter" idx="4"/>
          </p:nvPr>
        </p:nvSpPr>
        <p:spPr>
          <a:xfrm>
            <a:off x="11991678" y="10009781"/>
            <a:ext cx="1752630" cy="574987"/>
          </a:xfrm>
          <a:prstGeom prst="rect">
            <a:avLst/>
          </a:prstGeom>
        </p:spPr>
        <p:txBody>
          <a:bodyPr lIns="109728" tIns="109728" rIns="109728" bIns="91440" anchor="ctr"/>
          <a:lstStyle>
            <a:lvl1pPr algn="r">
              <a:defRPr lang="en-US" sz="1089" kern="1200" cap="all" spc="242" smtClean="0">
                <a:solidFill>
                  <a:schemeClr val="accent1"/>
                </a:solidFill>
                <a:latin typeface="+mn-lt"/>
                <a:ea typeface="+mn-ea"/>
                <a:cs typeface="Segoe UI Semilight" panose="020B0402040204020203" pitchFamily="34" charset="0"/>
              </a:defRPr>
            </a:lvl1pPr>
          </a:lstStyle>
          <a:p>
            <a:fld id="{73B850FF-6169-4056-8077-06FFA93A5366}" type="slidenum">
              <a:rPr lang="en-US" smtClean="0"/>
              <a:pPr/>
              <a:t>‹#›</a:t>
            </a:fld>
            <a:endParaRPr lang="en-US"/>
          </a:p>
        </p:txBody>
      </p:sp>
    </p:spTree>
    <p:extLst>
      <p:ext uri="{BB962C8B-B14F-4D97-AF65-F5344CB8AC3E}">
        <p14:creationId xmlns:p14="http://schemas.microsoft.com/office/powerpoint/2010/main" val="50395937"/>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1106881" rtl="0" eaLnBrk="1" latinLnBrk="0" hangingPunct="1">
        <a:lnSpc>
          <a:spcPct val="100000"/>
        </a:lnSpc>
        <a:spcBef>
          <a:spcPct val="0"/>
        </a:spcBef>
        <a:buNone/>
        <a:defRPr sz="5326" kern="1200" spc="97">
          <a:solidFill>
            <a:schemeClr val="tx2"/>
          </a:solidFill>
          <a:latin typeface="+mj-lt"/>
          <a:ea typeface="+mj-ea"/>
          <a:cs typeface="+mj-cs"/>
        </a:defRPr>
      </a:lvl1pPr>
    </p:titleStyle>
    <p:bodyStyle>
      <a:lvl1pPr marL="276720" indent="-276720" algn="l" defTabSz="1106881" rtl="0" eaLnBrk="1" latinLnBrk="0" hangingPunct="1">
        <a:lnSpc>
          <a:spcPct val="110000"/>
        </a:lnSpc>
        <a:spcBef>
          <a:spcPts val="1211"/>
        </a:spcBef>
        <a:buClr>
          <a:schemeClr val="accent5"/>
        </a:buClr>
        <a:buFont typeface="Avenir Next LT Pro" panose="020B0504020202020204" pitchFamily="34" charset="0"/>
        <a:buChar char="+"/>
        <a:defRPr sz="3389" kern="1200" spc="61">
          <a:solidFill>
            <a:schemeClr val="tx2"/>
          </a:solidFill>
          <a:latin typeface="+mn-lt"/>
          <a:ea typeface="+mn-ea"/>
          <a:cs typeface="+mn-cs"/>
        </a:defRPr>
      </a:lvl1pPr>
      <a:lvl2pPr marL="830161" indent="-276720" algn="l" defTabSz="1106881" rtl="0" eaLnBrk="1" latinLnBrk="0" hangingPunct="1">
        <a:lnSpc>
          <a:spcPct val="110000"/>
        </a:lnSpc>
        <a:spcBef>
          <a:spcPts val="605"/>
        </a:spcBef>
        <a:buClr>
          <a:schemeClr val="accent5"/>
        </a:buClr>
        <a:buFont typeface="Avenir Next LT Pro" panose="020B0504020202020204" pitchFamily="34" charset="0"/>
        <a:buChar char="+"/>
        <a:defRPr sz="2905" kern="1200" spc="61">
          <a:solidFill>
            <a:schemeClr val="tx2"/>
          </a:solidFill>
          <a:latin typeface="+mn-lt"/>
          <a:ea typeface="+mn-ea"/>
          <a:cs typeface="+mn-cs"/>
        </a:defRPr>
      </a:lvl2pPr>
      <a:lvl3pPr marL="1383602" indent="-276720" algn="l" defTabSz="1106881" rtl="0" eaLnBrk="1" latinLnBrk="0" hangingPunct="1">
        <a:lnSpc>
          <a:spcPct val="110000"/>
        </a:lnSpc>
        <a:spcBef>
          <a:spcPts val="605"/>
        </a:spcBef>
        <a:buClr>
          <a:schemeClr val="accent5"/>
        </a:buClr>
        <a:buFont typeface="Avenir Next LT Pro" panose="020B0504020202020204" pitchFamily="34" charset="0"/>
        <a:buChar char="+"/>
        <a:defRPr sz="2421" kern="1200" spc="61">
          <a:solidFill>
            <a:schemeClr val="tx2"/>
          </a:solidFill>
          <a:latin typeface="+mn-lt"/>
          <a:ea typeface="+mn-ea"/>
          <a:cs typeface="+mn-cs"/>
        </a:defRPr>
      </a:lvl3pPr>
      <a:lvl4pPr marL="1937042" indent="-276720" algn="l" defTabSz="1106881" rtl="0" eaLnBrk="1" latinLnBrk="0" hangingPunct="1">
        <a:lnSpc>
          <a:spcPct val="110000"/>
        </a:lnSpc>
        <a:spcBef>
          <a:spcPts val="605"/>
        </a:spcBef>
        <a:buClr>
          <a:schemeClr val="accent5"/>
        </a:buClr>
        <a:buFont typeface="Avenir Next LT Pro" panose="020B0504020202020204" pitchFamily="34" charset="0"/>
        <a:buChar char="+"/>
        <a:defRPr sz="2179" kern="1200" spc="61">
          <a:solidFill>
            <a:schemeClr val="tx2"/>
          </a:solidFill>
          <a:latin typeface="+mn-lt"/>
          <a:ea typeface="+mn-ea"/>
          <a:cs typeface="+mn-cs"/>
        </a:defRPr>
      </a:lvl4pPr>
      <a:lvl5pPr marL="2490483" indent="-276720" algn="l" defTabSz="1106881" rtl="0" eaLnBrk="1" latinLnBrk="0" hangingPunct="1">
        <a:lnSpc>
          <a:spcPct val="110000"/>
        </a:lnSpc>
        <a:spcBef>
          <a:spcPts val="605"/>
        </a:spcBef>
        <a:buClr>
          <a:schemeClr val="accent5"/>
        </a:buClr>
        <a:buFont typeface="Avenir Next LT Pro" panose="020B0504020202020204" pitchFamily="34" charset="0"/>
        <a:buChar char="+"/>
        <a:defRPr sz="2179" kern="1200" spc="61">
          <a:solidFill>
            <a:schemeClr val="tx2"/>
          </a:solidFill>
          <a:latin typeface="+mn-lt"/>
          <a:ea typeface="+mn-ea"/>
          <a:cs typeface="+mn-cs"/>
        </a:defRPr>
      </a:lvl5pPr>
      <a:lvl6pPr marL="3043923" indent="-276720" algn="l" defTabSz="1106881" rtl="0" eaLnBrk="1" latinLnBrk="0" hangingPunct="1">
        <a:lnSpc>
          <a:spcPct val="90000"/>
        </a:lnSpc>
        <a:spcBef>
          <a:spcPts val="605"/>
        </a:spcBef>
        <a:buFont typeface="Arial" panose="020B0604020202020204" pitchFamily="34" charset="0"/>
        <a:buChar char="•"/>
        <a:defRPr sz="2179" kern="1200">
          <a:solidFill>
            <a:schemeClr val="tx1"/>
          </a:solidFill>
          <a:latin typeface="+mn-lt"/>
          <a:ea typeface="+mn-ea"/>
          <a:cs typeface="+mn-cs"/>
        </a:defRPr>
      </a:lvl6pPr>
      <a:lvl7pPr marL="3597364" indent="-276720" algn="l" defTabSz="1106881" rtl="0" eaLnBrk="1" latinLnBrk="0" hangingPunct="1">
        <a:lnSpc>
          <a:spcPct val="90000"/>
        </a:lnSpc>
        <a:spcBef>
          <a:spcPts val="605"/>
        </a:spcBef>
        <a:buFont typeface="Arial" panose="020B0604020202020204" pitchFamily="34" charset="0"/>
        <a:buChar char="•"/>
        <a:defRPr sz="2179" kern="1200">
          <a:solidFill>
            <a:schemeClr val="tx1"/>
          </a:solidFill>
          <a:latin typeface="+mn-lt"/>
          <a:ea typeface="+mn-ea"/>
          <a:cs typeface="+mn-cs"/>
        </a:defRPr>
      </a:lvl7pPr>
      <a:lvl8pPr marL="4150805" indent="-276720" algn="l" defTabSz="1106881" rtl="0" eaLnBrk="1" latinLnBrk="0" hangingPunct="1">
        <a:lnSpc>
          <a:spcPct val="90000"/>
        </a:lnSpc>
        <a:spcBef>
          <a:spcPts val="605"/>
        </a:spcBef>
        <a:buFont typeface="Arial" panose="020B0604020202020204" pitchFamily="34" charset="0"/>
        <a:buChar char="•"/>
        <a:defRPr sz="2179" kern="1200">
          <a:solidFill>
            <a:schemeClr val="tx1"/>
          </a:solidFill>
          <a:latin typeface="+mn-lt"/>
          <a:ea typeface="+mn-ea"/>
          <a:cs typeface="+mn-cs"/>
        </a:defRPr>
      </a:lvl8pPr>
      <a:lvl9pPr marL="4704245" indent="-276720" algn="l" defTabSz="1106881" rtl="0" eaLnBrk="1" latinLnBrk="0" hangingPunct="1">
        <a:lnSpc>
          <a:spcPct val="90000"/>
        </a:lnSpc>
        <a:spcBef>
          <a:spcPts val="605"/>
        </a:spcBef>
        <a:buFont typeface="Arial" panose="020B0604020202020204" pitchFamily="34" charset="0"/>
        <a:buChar char="•"/>
        <a:defRPr sz="2179" kern="1200">
          <a:solidFill>
            <a:schemeClr val="tx1"/>
          </a:solidFill>
          <a:latin typeface="+mn-lt"/>
          <a:ea typeface="+mn-ea"/>
          <a:cs typeface="+mn-cs"/>
        </a:defRPr>
      </a:lvl9pPr>
    </p:bodyStyle>
    <p:otherStyle>
      <a:defPPr>
        <a:defRPr lang="en-US"/>
      </a:defPPr>
      <a:lvl1pPr marL="0" algn="l" defTabSz="1106881" rtl="0" eaLnBrk="1" latinLnBrk="0" hangingPunct="1">
        <a:defRPr sz="2179" kern="1200">
          <a:solidFill>
            <a:schemeClr val="tx1"/>
          </a:solidFill>
          <a:latin typeface="+mn-lt"/>
          <a:ea typeface="+mn-ea"/>
          <a:cs typeface="+mn-cs"/>
        </a:defRPr>
      </a:lvl1pPr>
      <a:lvl2pPr marL="553441" algn="l" defTabSz="1106881" rtl="0" eaLnBrk="1" latinLnBrk="0" hangingPunct="1">
        <a:defRPr sz="2179" kern="1200">
          <a:solidFill>
            <a:schemeClr val="tx1"/>
          </a:solidFill>
          <a:latin typeface="+mn-lt"/>
          <a:ea typeface="+mn-ea"/>
          <a:cs typeface="+mn-cs"/>
        </a:defRPr>
      </a:lvl2pPr>
      <a:lvl3pPr marL="1106881" algn="l" defTabSz="1106881" rtl="0" eaLnBrk="1" latinLnBrk="0" hangingPunct="1">
        <a:defRPr sz="2179" kern="1200">
          <a:solidFill>
            <a:schemeClr val="tx1"/>
          </a:solidFill>
          <a:latin typeface="+mn-lt"/>
          <a:ea typeface="+mn-ea"/>
          <a:cs typeface="+mn-cs"/>
        </a:defRPr>
      </a:lvl3pPr>
      <a:lvl4pPr marL="1660322" algn="l" defTabSz="1106881" rtl="0" eaLnBrk="1" latinLnBrk="0" hangingPunct="1">
        <a:defRPr sz="2179" kern="1200">
          <a:solidFill>
            <a:schemeClr val="tx1"/>
          </a:solidFill>
          <a:latin typeface="+mn-lt"/>
          <a:ea typeface="+mn-ea"/>
          <a:cs typeface="+mn-cs"/>
        </a:defRPr>
      </a:lvl4pPr>
      <a:lvl5pPr marL="2213762" algn="l" defTabSz="1106881" rtl="0" eaLnBrk="1" latinLnBrk="0" hangingPunct="1">
        <a:defRPr sz="2179" kern="1200">
          <a:solidFill>
            <a:schemeClr val="tx1"/>
          </a:solidFill>
          <a:latin typeface="+mn-lt"/>
          <a:ea typeface="+mn-ea"/>
          <a:cs typeface="+mn-cs"/>
        </a:defRPr>
      </a:lvl5pPr>
      <a:lvl6pPr marL="2767203" algn="l" defTabSz="1106881" rtl="0" eaLnBrk="1" latinLnBrk="0" hangingPunct="1">
        <a:defRPr sz="2179" kern="1200">
          <a:solidFill>
            <a:schemeClr val="tx1"/>
          </a:solidFill>
          <a:latin typeface="+mn-lt"/>
          <a:ea typeface="+mn-ea"/>
          <a:cs typeface="+mn-cs"/>
        </a:defRPr>
      </a:lvl6pPr>
      <a:lvl7pPr marL="3320644" algn="l" defTabSz="1106881" rtl="0" eaLnBrk="1" latinLnBrk="0" hangingPunct="1">
        <a:defRPr sz="2179" kern="1200">
          <a:solidFill>
            <a:schemeClr val="tx1"/>
          </a:solidFill>
          <a:latin typeface="+mn-lt"/>
          <a:ea typeface="+mn-ea"/>
          <a:cs typeface="+mn-cs"/>
        </a:defRPr>
      </a:lvl7pPr>
      <a:lvl8pPr marL="3874084" algn="l" defTabSz="1106881" rtl="0" eaLnBrk="1" latinLnBrk="0" hangingPunct="1">
        <a:defRPr sz="2179" kern="1200">
          <a:solidFill>
            <a:schemeClr val="tx1"/>
          </a:solidFill>
          <a:latin typeface="+mn-lt"/>
          <a:ea typeface="+mn-ea"/>
          <a:cs typeface="+mn-cs"/>
        </a:defRPr>
      </a:lvl8pPr>
      <a:lvl9pPr marL="4427525" algn="l" defTabSz="1106881" rtl="0" eaLnBrk="1" latinLnBrk="0" hangingPunct="1">
        <a:defRPr sz="217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xml"/><Relationship Id="rId1" Type="http://schemas.openxmlformats.org/officeDocument/2006/relationships/slideLayout" Target="../slideLayouts/slideLayout4.xml"/><Relationship Id="rId5" Type="http://schemas.openxmlformats.org/officeDocument/2006/relationships/image" Target="../media/image14.emf"/><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30.png"/></Relationships>
</file>

<file path=ppt/slides/_rels/slide18.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5.em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35.xml"/></Relationships>
</file>

<file path=ppt/slides/_rels/slide20.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19.emf"/><Relationship Id="rId1" Type="http://schemas.openxmlformats.org/officeDocument/2006/relationships/slideLayout" Target="../slideLayouts/slideLayout2.xml"/><Relationship Id="rId4" Type="http://schemas.openxmlformats.org/officeDocument/2006/relationships/image" Target="../media/image21.emf"/></Relationships>
</file>

<file path=ppt/slides/_rels/slide22.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2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2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23.emf"/></Relationships>
</file>

<file path=ppt/slides/_rels/slide2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24.emf"/></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s/_rels/slide3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32.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33.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emf"/><Relationship Id="rId4" Type="http://schemas.openxmlformats.org/officeDocument/2006/relationships/image" Target="../media/image28.png"/></Relationships>
</file>

<file path=ppt/slides/_rels/slide3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hyperlink" Target="https://www.geeksforgeeks.org/page-rank-algorithm-implementation/" TargetMode="External"/></Relationships>
</file>

<file path=ppt/slides/_rels/slide3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35.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36.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3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3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4.xml"/><Relationship Id="rId5" Type="http://schemas.openxmlformats.org/officeDocument/2006/relationships/image" Target="../media/image3.png"/><Relationship Id="rId4" Type="http://schemas.openxmlformats.org/officeDocument/2006/relationships/image" Target="../media/image20.png"/></Relationships>
</file>

<file path=ppt/slides/_rels/slide40.xml.rels><?xml version="1.0" encoding="UTF-8" standalone="yes"?>
<Relationships xmlns="http://schemas.openxmlformats.org/package/2006/relationships"><Relationship Id="rId8" Type="http://schemas.openxmlformats.org/officeDocument/2006/relationships/image" Target="../media/image93.png"/><Relationship Id="rId13" Type="http://schemas.openxmlformats.org/officeDocument/2006/relationships/customXml" Target="../ink/ink5.xml"/><Relationship Id="rId18" Type="http://schemas.microsoft.com/office/2007/relationships/hdphoto" Target="../media/hdphoto1.wdp"/><Relationship Id="rId3" Type="http://schemas.openxmlformats.org/officeDocument/2006/relationships/image" Target="../media/image330.png"/><Relationship Id="rId7" Type="http://schemas.openxmlformats.org/officeDocument/2006/relationships/customXml" Target="../ink/ink2.xml"/><Relationship Id="rId12" Type="http://schemas.openxmlformats.org/officeDocument/2006/relationships/image" Target="../media/image95.png"/><Relationship Id="rId17" Type="http://schemas.openxmlformats.org/officeDocument/2006/relationships/image" Target="../media/image38.png"/><Relationship Id="rId2" Type="http://schemas.openxmlformats.org/officeDocument/2006/relationships/image" Target="../media/image320.png"/><Relationship Id="rId16" Type="http://schemas.openxmlformats.org/officeDocument/2006/relationships/image" Target="../media/image97.png"/><Relationship Id="rId1" Type="http://schemas.openxmlformats.org/officeDocument/2006/relationships/slideLayout" Target="../slideLayouts/slideLayout18.xml"/><Relationship Id="rId6" Type="http://schemas.openxmlformats.org/officeDocument/2006/relationships/image" Target="../media/image75.png"/><Relationship Id="rId11" Type="http://schemas.openxmlformats.org/officeDocument/2006/relationships/customXml" Target="../ink/ink4.xml"/><Relationship Id="rId5" Type="http://schemas.openxmlformats.org/officeDocument/2006/relationships/customXml" Target="../ink/ink1.xml"/><Relationship Id="rId15" Type="http://schemas.openxmlformats.org/officeDocument/2006/relationships/customXml" Target="../ink/ink6.xml"/><Relationship Id="rId10" Type="http://schemas.openxmlformats.org/officeDocument/2006/relationships/image" Target="../media/image94.png"/><Relationship Id="rId4" Type="http://schemas.openxmlformats.org/officeDocument/2006/relationships/image" Target="../media/image37.emf"/><Relationship Id="rId9" Type="http://schemas.openxmlformats.org/officeDocument/2006/relationships/customXml" Target="../ink/ink3.xml"/><Relationship Id="rId14" Type="http://schemas.openxmlformats.org/officeDocument/2006/relationships/image" Target="../media/image96.png"/></Relationships>
</file>

<file path=ppt/slides/_rels/slide41.xml.rels><?xml version="1.0" encoding="UTF-8" standalone="yes"?>
<Relationships xmlns="http://schemas.openxmlformats.org/package/2006/relationships"><Relationship Id="rId13" Type="http://schemas.openxmlformats.org/officeDocument/2006/relationships/customXml" Target="../ink/ink8.xml"/><Relationship Id="rId18" Type="http://schemas.openxmlformats.org/officeDocument/2006/relationships/image" Target="../media/image40.png"/><Relationship Id="rId3" Type="http://schemas.openxmlformats.org/officeDocument/2006/relationships/image" Target="../media/image360.png"/><Relationship Id="rId12" Type="http://schemas.openxmlformats.org/officeDocument/2006/relationships/image" Target="../media/image95.png"/><Relationship Id="rId17" Type="http://schemas.openxmlformats.org/officeDocument/2006/relationships/image" Target="../media/image40.png"/><Relationship Id="rId2" Type="http://schemas.openxmlformats.org/officeDocument/2006/relationships/notesSlide" Target="../notesSlides/notesSlide10.xml"/><Relationship Id="rId16" Type="http://schemas.openxmlformats.org/officeDocument/2006/relationships/image" Target="../media/image97.png"/><Relationship Id="rId1" Type="http://schemas.openxmlformats.org/officeDocument/2006/relationships/slideLayout" Target="../slideLayouts/slideLayout18.xml"/><Relationship Id="rId6" Type="http://schemas.openxmlformats.org/officeDocument/2006/relationships/customXml" Target="../ink/ink7.xml"/><Relationship Id="rId5" Type="http://schemas.openxmlformats.org/officeDocument/2006/relationships/image" Target="../media/image37.emf"/><Relationship Id="rId15" Type="http://schemas.openxmlformats.org/officeDocument/2006/relationships/customXml" Target="../ink/ink9.xml"/><Relationship Id="rId19" Type="http://schemas.microsoft.com/office/2007/relationships/hdphoto" Target="../media/hdphoto1.wdp"/><Relationship Id="rId4" Type="http://schemas.openxmlformats.org/officeDocument/2006/relationships/image" Target="../media/image37.png"/><Relationship Id="rId14" Type="http://schemas.openxmlformats.org/officeDocument/2006/relationships/image" Target="../media/image96.png"/></Relationships>
</file>

<file path=ppt/slides/_rels/slide42.xml.rels><?xml version="1.0" encoding="UTF-8" standalone="yes"?>
<Relationships xmlns="http://schemas.openxmlformats.org/package/2006/relationships"><Relationship Id="rId8" Type="http://schemas.openxmlformats.org/officeDocument/2006/relationships/image" Target="../media/image37.emf"/><Relationship Id="rId13" Type="http://schemas.openxmlformats.org/officeDocument/2006/relationships/customXml" Target="../ink/ink12.xml"/><Relationship Id="rId18" Type="http://schemas.openxmlformats.org/officeDocument/2006/relationships/image" Target="../media/image97.png"/><Relationship Id="rId3" Type="http://schemas.openxmlformats.org/officeDocument/2006/relationships/image" Target="../media/image390.png"/><Relationship Id="rId7" Type="http://schemas.microsoft.com/office/2007/relationships/hdphoto" Target="../media/hdphoto1.wdp"/><Relationship Id="rId12" Type="http://schemas.openxmlformats.org/officeDocument/2006/relationships/image" Target="../media/image82.png"/><Relationship Id="rId17" Type="http://schemas.openxmlformats.org/officeDocument/2006/relationships/customXml" Target="../ink/ink15.xml"/><Relationship Id="rId2" Type="http://schemas.openxmlformats.org/officeDocument/2006/relationships/notesSlide" Target="../notesSlides/notesSlide11.xml"/><Relationship Id="rId16" Type="http://schemas.openxmlformats.org/officeDocument/2006/relationships/customXml" Target="../ink/ink14.xml"/><Relationship Id="rId1" Type="http://schemas.openxmlformats.org/officeDocument/2006/relationships/slideLayout" Target="../slideLayouts/slideLayout18.xml"/><Relationship Id="rId6" Type="http://schemas.openxmlformats.org/officeDocument/2006/relationships/image" Target="../media/image38.png"/><Relationship Id="rId11" Type="http://schemas.openxmlformats.org/officeDocument/2006/relationships/customXml" Target="../ink/ink11.xml"/><Relationship Id="rId5" Type="http://schemas.openxmlformats.org/officeDocument/2006/relationships/image" Target="../media/image41.png"/><Relationship Id="rId15" Type="http://schemas.openxmlformats.org/officeDocument/2006/relationships/customXml" Target="../ink/ink13.xml"/><Relationship Id="rId10" Type="http://schemas.openxmlformats.org/officeDocument/2006/relationships/image" Target="../media/image740.png"/><Relationship Id="rId4" Type="http://schemas.openxmlformats.org/officeDocument/2006/relationships/image" Target="../media/image400.png"/><Relationship Id="rId9" Type="http://schemas.openxmlformats.org/officeDocument/2006/relationships/customXml" Target="../ink/ink10.xml"/><Relationship Id="rId14" Type="http://schemas.openxmlformats.org/officeDocument/2006/relationships/image" Target="../media/image83.png"/></Relationships>
</file>

<file path=ppt/slides/_rels/slide43.xml.rels><?xml version="1.0" encoding="UTF-8" standalone="yes"?>
<Relationships xmlns="http://schemas.openxmlformats.org/package/2006/relationships"><Relationship Id="rId8" Type="http://schemas.openxmlformats.org/officeDocument/2006/relationships/customXml" Target="../ink/ink17.xml"/><Relationship Id="rId18" Type="http://schemas.openxmlformats.org/officeDocument/2006/relationships/customXml" Target="../ink/ink20.xml"/><Relationship Id="rId3" Type="http://schemas.openxmlformats.org/officeDocument/2006/relationships/image" Target="../media/image42.png"/><Relationship Id="rId21" Type="http://schemas.openxmlformats.org/officeDocument/2006/relationships/image" Target="../media/image38.png"/><Relationship Id="rId7" Type="http://schemas.openxmlformats.org/officeDocument/2006/relationships/image" Target="../media/image840.png"/><Relationship Id="rId17" Type="http://schemas.openxmlformats.org/officeDocument/2006/relationships/customXml" Target="../ink/ink19.xml"/><Relationship Id="rId2" Type="http://schemas.openxmlformats.org/officeDocument/2006/relationships/notesSlide" Target="../notesSlides/notesSlide12.xml"/><Relationship Id="rId16" Type="http://schemas.openxmlformats.org/officeDocument/2006/relationships/image" Target="../media/image97.png"/><Relationship Id="rId20" Type="http://schemas.openxmlformats.org/officeDocument/2006/relationships/image" Target="../media/image850.png"/><Relationship Id="rId1" Type="http://schemas.openxmlformats.org/officeDocument/2006/relationships/slideLayout" Target="../slideLayouts/slideLayout18.xml"/><Relationship Id="rId6" Type="http://schemas.openxmlformats.org/officeDocument/2006/relationships/customXml" Target="../ink/ink16.xml"/><Relationship Id="rId5" Type="http://schemas.openxmlformats.org/officeDocument/2006/relationships/image" Target="../media/image37.emf"/><Relationship Id="rId15" Type="http://schemas.openxmlformats.org/officeDocument/2006/relationships/customXml" Target="../ink/ink18.xml"/><Relationship Id="rId19" Type="http://schemas.openxmlformats.org/officeDocument/2006/relationships/customXml" Target="../ink/ink21.xml"/><Relationship Id="rId4" Type="http://schemas.openxmlformats.org/officeDocument/2006/relationships/image" Target="../media/image43.png"/><Relationship Id="rId14" Type="http://schemas.openxmlformats.org/officeDocument/2006/relationships/image" Target="../media/image96.png"/><Relationship Id="rId22" Type="http://schemas.microsoft.com/office/2007/relationships/hdphoto" Target="../media/hdphoto1.wdp"/></Relationships>
</file>

<file path=ppt/slides/_rels/slide4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4.xml"/><Relationship Id="rId4" Type="http://schemas.openxmlformats.org/officeDocument/2006/relationships/image" Target="../media/image46.emf"/></Relationships>
</file>

<file path=ppt/slides/_rels/slide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image" Target="../media/image50.emf"/><Relationship Id="rId5" Type="http://schemas.openxmlformats.org/officeDocument/2006/relationships/image" Target="../media/image49.emf"/><Relationship Id="rId4" Type="http://schemas.openxmlformats.org/officeDocument/2006/relationships/image" Target="../media/image48.emf"/></Relationships>
</file>

<file path=ppt/slides/_rels/slide4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image" Target="../media/image51.emf"/></Relationships>
</file>

<file path=ppt/slides/_rels/slide4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5.xml"/><Relationship Id="rId1" Type="http://schemas.openxmlformats.org/officeDocument/2006/relationships/slideLayout" Target="../slideLayouts/slideLayout4.xml"/><Relationship Id="rId5" Type="http://schemas.openxmlformats.org/officeDocument/2006/relationships/image" Target="../media/image53.emf"/><Relationship Id="rId4" Type="http://schemas.openxmlformats.org/officeDocument/2006/relationships/image" Target="../media/image52.emf"/></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5.emf"/><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4.emf"/><Relationship Id="rId5" Type="http://schemas.openxmlformats.org/officeDocument/2006/relationships/image" Target="../media/image3.png"/><Relationship Id="rId4" Type="http://schemas.openxmlformats.org/officeDocument/2006/relationships/image" Target="../media/image190.png"/></Relationships>
</file>

<file path=ppt/slides/_rels/slide5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image" Target="../media/image54.emf"/></Relationships>
</file>

<file path=ppt/slides/_rels/slide5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image" Target="../media/image55.png"/></Relationships>
</file>

<file path=ppt/slides/_rels/slide6.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jpeg"/><Relationship Id="rId7" Type="http://schemas.openxmlformats.org/officeDocument/2006/relationships/image" Target="../media/image5.emf"/><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4.emf"/><Relationship Id="rId5" Type="http://schemas.openxmlformats.org/officeDocument/2006/relationships/image" Target="../media/image3.png"/><Relationship Id="rId4" Type="http://schemas.openxmlformats.org/officeDocument/2006/relationships/image" Target="../media/image190.png"/><Relationship Id="rId9"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4.xml"/><Relationship Id="rId5" Type="http://schemas.openxmlformats.org/officeDocument/2006/relationships/image" Target="../media/image8.emf"/><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4.xml"/><Relationship Id="rId5" Type="http://schemas.openxmlformats.org/officeDocument/2006/relationships/image" Target="../media/image3.png"/><Relationship Id="rId4" Type="http://schemas.openxmlformats.org/officeDocument/2006/relationships/image" Target="../media/image8.emf"/></Relationships>
</file>

<file path=ppt/slides/_rels/slide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4.xml"/><Relationship Id="rId5" Type="http://schemas.openxmlformats.org/officeDocument/2006/relationships/image" Target="../media/image10.emf"/><Relationship Id="rId4" Type="http://schemas.openxmlformats.org/officeDocument/2006/relationships/image" Target="../media/image9.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7CEE8ED-4C61-6B3E-06A2-CC90906691D2}"/>
              </a:ext>
            </a:extLst>
          </p:cNvPr>
          <p:cNvSpPr>
            <a:spLocks noGrp="1"/>
          </p:cNvSpPr>
          <p:nvPr>
            <p:ph sz="half" idx="1"/>
          </p:nvPr>
        </p:nvSpPr>
        <p:spPr/>
        <p:txBody>
          <a:bodyPr/>
          <a:lstStyle/>
          <a:p>
            <a:r>
              <a:rPr lang="en-US"/>
              <a:t>Class 2</a:t>
            </a:r>
            <a:endParaRPr lang="en-IN" dirty="0"/>
          </a:p>
        </p:txBody>
      </p:sp>
      <p:sp>
        <p:nvSpPr>
          <p:cNvPr id="4" name="Content Placeholder 3">
            <a:extLst>
              <a:ext uri="{FF2B5EF4-FFF2-40B4-BE49-F238E27FC236}">
                <a16:creationId xmlns:a16="http://schemas.microsoft.com/office/drawing/2014/main" id="{F3741D71-1C4C-9E31-DEB6-B1F2A981E237}"/>
              </a:ext>
            </a:extLst>
          </p:cNvPr>
          <p:cNvSpPr>
            <a:spLocks noGrp="1"/>
          </p:cNvSpPr>
          <p:nvPr>
            <p:ph sz="half" idx="2"/>
          </p:nvPr>
        </p:nvSpPr>
        <p:spPr/>
        <p:txBody>
          <a:bodyPr/>
          <a:lstStyle/>
          <a:p>
            <a:r>
              <a:rPr lang="en-US" dirty="0"/>
              <a:t>Adjacency matrix</a:t>
            </a:r>
          </a:p>
          <a:p>
            <a:r>
              <a:rPr lang="en-US" dirty="0"/>
              <a:t>Eulerian circuit/trail</a:t>
            </a:r>
          </a:p>
          <a:p>
            <a:r>
              <a:rPr lang="en-US" dirty="0"/>
              <a:t>Pathlengths</a:t>
            </a:r>
          </a:p>
        </p:txBody>
      </p:sp>
      <p:sp>
        <p:nvSpPr>
          <p:cNvPr id="5" name="Date Placeholder 4">
            <a:extLst>
              <a:ext uri="{FF2B5EF4-FFF2-40B4-BE49-F238E27FC236}">
                <a16:creationId xmlns:a16="http://schemas.microsoft.com/office/drawing/2014/main" id="{EE25DDD5-27F0-0944-912D-3AC88F12B766}"/>
              </a:ext>
            </a:extLst>
          </p:cNvPr>
          <p:cNvSpPr>
            <a:spLocks noGrp="1"/>
          </p:cNvSpPr>
          <p:nvPr>
            <p:ph type="dt" sz="half" idx="10"/>
          </p:nvPr>
        </p:nvSpPr>
        <p:spPr/>
        <p:txBody>
          <a:bodyPr/>
          <a:lstStyle/>
          <a:p>
            <a:fld id="{72BFFCF7-B551-4D50-89EB-7AB401F37E16}" type="datetime1">
              <a:rPr lang="en-US" smtClean="0"/>
              <a:pPr/>
              <a:t>8/7/2025</a:t>
            </a:fld>
            <a:endParaRPr lang="en-IN"/>
          </a:p>
        </p:txBody>
      </p:sp>
    </p:spTree>
    <p:extLst>
      <p:ext uri="{BB962C8B-B14F-4D97-AF65-F5344CB8AC3E}">
        <p14:creationId xmlns:p14="http://schemas.microsoft.com/office/powerpoint/2010/main" val="20067011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twork Technology Background">
            <a:extLst>
              <a:ext uri="{FF2B5EF4-FFF2-40B4-BE49-F238E27FC236}">
                <a16:creationId xmlns:a16="http://schemas.microsoft.com/office/drawing/2014/main" id="{61A5FA30-F6AB-753B-3EEC-E57661DE6B5D}"/>
              </a:ext>
            </a:extLst>
          </p:cNvPr>
          <p:cNvPicPr>
            <a:picLocks noChangeAspect="1"/>
          </p:cNvPicPr>
          <p:nvPr/>
        </p:nvPicPr>
        <p:blipFill rotWithShape="1">
          <a:blip r:embed="rId2">
            <a:alphaModFix amt="60000"/>
          </a:blip>
          <a:srcRect r="-1" b="3428"/>
          <a:stretch/>
        </p:blipFill>
        <p:spPr>
          <a:xfrm>
            <a:off x="538734" y="1866520"/>
            <a:ext cx="13681520" cy="7696237"/>
          </a:xfrm>
          <a:prstGeom prst="rect">
            <a:avLst/>
          </a:prstGeom>
          <a:solidFill>
            <a:srgbClr val="000000">
              <a:shade val="95000"/>
            </a:srgbClr>
          </a:solidFill>
          <a:ln w="444500" cap="sq">
            <a:solidFill>
              <a:srgbClr val="000000"/>
            </a:solidFill>
            <a:miter lim="800000"/>
          </a:ln>
          <a:effectLst>
            <a:outerShdw blurRad="254000" dist="190500" dir="2700000" sy="90000" algn="bl" rotWithShape="0">
              <a:srgbClr val="000000">
                <a:alpha val="40000"/>
              </a:srgbClr>
            </a:outerShdw>
          </a:effectLst>
        </p:spPr>
      </p:pic>
      <p:sp>
        <p:nvSpPr>
          <p:cNvPr id="7" name="Content Placeholder 6"/>
          <p:cNvSpPr>
            <a:spLocks noGrp="1"/>
          </p:cNvSpPr>
          <p:nvPr>
            <p:ph idx="1"/>
          </p:nvPr>
        </p:nvSpPr>
        <p:spPr>
          <a:xfrm>
            <a:off x="884636" y="1319971"/>
            <a:ext cx="13574701" cy="8519813"/>
          </a:xfrm>
        </p:spPr>
        <p:txBody>
          <a:bodyPr/>
          <a:lstStyle/>
          <a:p>
            <a:pPr marL="0" indent="0">
              <a:buNone/>
            </a:pPr>
            <a:endParaRPr lang="en-US" sz="4409" dirty="0"/>
          </a:p>
          <a:p>
            <a:pPr marL="0" indent="0">
              <a:buNone/>
            </a:pPr>
            <a:endParaRPr lang="en-US" dirty="0"/>
          </a:p>
        </p:txBody>
      </p:sp>
      <p:sp>
        <p:nvSpPr>
          <p:cNvPr id="5" name="Title 1">
            <a:extLst>
              <a:ext uri="{FF2B5EF4-FFF2-40B4-BE49-F238E27FC236}">
                <a16:creationId xmlns:a16="http://schemas.microsoft.com/office/drawing/2014/main" id="{CB232085-B432-5F7F-2872-DD2742324E72}"/>
              </a:ext>
            </a:extLst>
          </p:cNvPr>
          <p:cNvSpPr>
            <a:spLocks noGrp="1"/>
          </p:cNvSpPr>
          <p:nvPr>
            <p:ph type="title"/>
          </p:nvPr>
        </p:nvSpPr>
        <p:spPr>
          <a:xfrm>
            <a:off x="384418" y="93279"/>
            <a:ext cx="13681520" cy="1199974"/>
          </a:xfrm>
          <a:solidFill>
            <a:schemeClr val="bg1"/>
          </a:solidFill>
        </p:spPr>
        <p:txBody>
          <a:bodyPr>
            <a:normAutofit/>
          </a:bodyPr>
          <a:lstStyle/>
          <a:p>
            <a:pPr algn="ctr"/>
            <a:r>
              <a:rPr lang="en-US" sz="4800" b="1" dirty="0">
                <a:solidFill>
                  <a:srgbClr val="0000FF"/>
                </a:solidFill>
                <a:latin typeface="Cambria" panose="02040503050406030204" pitchFamily="18" charset="0"/>
                <a:ea typeface="Cambria" panose="02040503050406030204" pitchFamily="18" charset="0"/>
              </a:rPr>
              <a:t>Centralities</a:t>
            </a: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3BD62603-CFF5-5234-7CFE-3C0DEA775A4D}"/>
                  </a:ext>
                </a:extLst>
              </p:cNvPr>
              <p:cNvSpPr/>
              <p:nvPr/>
            </p:nvSpPr>
            <p:spPr>
              <a:xfrm>
                <a:off x="10453783" y="5579877"/>
                <a:ext cx="4343540" cy="149239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3200" i="1" smtClean="0">
                              <a:latin typeface="Cambria Math" panose="02040503050406030204" pitchFamily="18" charset="0"/>
                            </a:rPr>
                          </m:ctrlPr>
                        </m:sSubPr>
                        <m:e>
                          <m:r>
                            <a:rPr lang="en-US" sz="3200" b="0" i="1" smtClean="0">
                              <a:latin typeface="Cambria Math"/>
                            </a:rPr>
                            <m:t>𝐶</m:t>
                          </m:r>
                        </m:e>
                        <m:sub>
                          <m:r>
                            <a:rPr lang="en-US" sz="3200" b="0" i="1" smtClean="0">
                              <a:latin typeface="Cambria Math"/>
                            </a:rPr>
                            <m:t>𝑖</m:t>
                          </m:r>
                        </m:sub>
                      </m:sSub>
                      <m:r>
                        <a:rPr lang="en-US" sz="3200" b="0" i="1" smtClean="0">
                          <a:latin typeface="Cambria Math"/>
                        </a:rPr>
                        <m:t>=</m:t>
                      </m:r>
                      <m:f>
                        <m:fPr>
                          <m:type m:val="lin"/>
                          <m:ctrlPr>
                            <a:rPr lang="en-US" sz="3200" b="0" i="1" smtClean="0">
                              <a:latin typeface="Cambria Math" panose="02040503050406030204" pitchFamily="18" charset="0"/>
                            </a:rPr>
                          </m:ctrlPr>
                        </m:fPr>
                        <m:num>
                          <m:r>
                            <a:rPr lang="en-US" sz="3200" b="0" i="1" smtClean="0">
                              <a:latin typeface="Cambria Math"/>
                            </a:rPr>
                            <m:t>1</m:t>
                          </m:r>
                        </m:num>
                        <m:den>
                          <m:nary>
                            <m:naryPr>
                              <m:chr m:val="∑"/>
                              <m:ctrlPr>
                                <a:rPr lang="en-US" sz="3200" b="0" i="1" smtClean="0">
                                  <a:latin typeface="Cambria Math" panose="02040503050406030204" pitchFamily="18" charset="0"/>
                                </a:rPr>
                              </m:ctrlPr>
                            </m:naryPr>
                            <m:sub>
                              <m:r>
                                <a:rPr lang="en-US" sz="3200" b="0" i="1" smtClean="0">
                                  <a:latin typeface="Cambria Math"/>
                                </a:rPr>
                                <m:t>𝑗</m:t>
                              </m:r>
                              <m:r>
                                <a:rPr lang="en-US" sz="3200" b="0" i="1" smtClean="0">
                                  <a:latin typeface="Cambria Math"/>
                                </a:rPr>
                                <m:t>=</m:t>
                              </m:r>
                              <m:r>
                                <a:rPr lang="en-US" sz="3200" b="0" i="1" smtClean="0">
                                  <a:latin typeface="Cambria Math"/>
                                </a:rPr>
                                <m:t>1</m:t>
                              </m:r>
                            </m:sub>
                            <m:sup>
                              <m:r>
                                <a:rPr lang="en-US" sz="3200" b="0" i="1" smtClean="0">
                                  <a:latin typeface="Cambria Math"/>
                                </a:rPr>
                                <m:t>𝑛</m:t>
                              </m:r>
                            </m:sup>
                            <m:e>
                              <m:r>
                                <a:rPr lang="en-US" sz="3200" b="0" i="1" smtClean="0">
                                  <a:latin typeface="Cambria Math"/>
                                </a:rPr>
                                <m:t>𝑑</m:t>
                              </m:r>
                              <m:r>
                                <a:rPr lang="en-US" sz="3200" b="0" i="1" smtClean="0">
                                  <a:latin typeface="Cambria Math"/>
                                </a:rPr>
                                <m:t>(</m:t>
                              </m:r>
                              <m:r>
                                <a:rPr lang="en-US" sz="3200" b="0" i="1" smtClean="0">
                                  <a:latin typeface="Cambria Math"/>
                                </a:rPr>
                                <m:t>𝑖</m:t>
                              </m:r>
                              <m:r>
                                <a:rPr lang="en-US" sz="3200" b="0" i="1" smtClean="0">
                                  <a:latin typeface="Cambria Math"/>
                                </a:rPr>
                                <m:t>,</m:t>
                              </m:r>
                              <m:r>
                                <a:rPr lang="en-US" sz="3200" b="0" i="1" smtClean="0">
                                  <a:latin typeface="Cambria Math"/>
                                </a:rPr>
                                <m:t>𝑗</m:t>
                              </m:r>
                              <m:r>
                                <a:rPr lang="en-US" sz="3200" b="0" i="1" smtClean="0">
                                  <a:latin typeface="Cambria Math"/>
                                </a:rPr>
                                <m:t>)</m:t>
                              </m:r>
                            </m:e>
                          </m:nary>
                        </m:den>
                      </m:f>
                    </m:oMath>
                  </m:oMathPara>
                </a14:m>
                <a:endParaRPr lang="en-US" sz="3200" dirty="0"/>
              </a:p>
            </p:txBody>
          </p:sp>
        </mc:Choice>
        <mc:Fallback xmlns="">
          <p:sp>
            <p:nvSpPr>
              <p:cNvPr id="3" name="Rectangle 2">
                <a:extLst>
                  <a:ext uri="{FF2B5EF4-FFF2-40B4-BE49-F238E27FC236}">
                    <a16:creationId xmlns:a16="http://schemas.microsoft.com/office/drawing/2014/main" id="{3BD62603-CFF5-5234-7CFE-3C0DEA775A4D}"/>
                  </a:ext>
                </a:extLst>
              </p:cNvPr>
              <p:cNvSpPr>
                <a:spLocks noRot="1" noChangeAspect="1" noMove="1" noResize="1" noEditPoints="1" noAdjustHandles="1" noChangeArrowheads="1" noChangeShapeType="1" noTextEdit="1"/>
              </p:cNvSpPr>
              <p:nvPr/>
            </p:nvSpPr>
            <p:spPr>
              <a:xfrm>
                <a:off x="10453783" y="5579877"/>
                <a:ext cx="4343540" cy="1492396"/>
              </a:xfrm>
              <a:prstGeom prst="rect">
                <a:avLst/>
              </a:prstGeom>
              <a:blipFill>
                <a:blip r:embed="rId3"/>
                <a:stretch>
                  <a:fillRect/>
                </a:stretch>
              </a:blipFill>
            </p:spPr>
            <p:txBody>
              <a:bodyPr/>
              <a:lstStyle/>
              <a:p>
                <a:r>
                  <a:rPr lang="en-IN">
                    <a:noFill/>
                  </a:rPr>
                  <a:t> </a:t>
                </a:r>
              </a:p>
            </p:txBody>
          </p:sp>
        </mc:Fallback>
      </mc:AlternateContent>
      <p:sp>
        <p:nvSpPr>
          <p:cNvPr id="10" name="TextBox 9">
            <a:extLst>
              <a:ext uri="{FF2B5EF4-FFF2-40B4-BE49-F238E27FC236}">
                <a16:creationId xmlns:a16="http://schemas.microsoft.com/office/drawing/2014/main" id="{80ADCE25-A84D-A536-158A-38E354FF7786}"/>
              </a:ext>
            </a:extLst>
          </p:cNvPr>
          <p:cNvSpPr txBox="1"/>
          <p:nvPr/>
        </p:nvSpPr>
        <p:spPr>
          <a:xfrm>
            <a:off x="11451909" y="9098712"/>
            <a:ext cx="3056377" cy="523220"/>
          </a:xfrm>
          <a:prstGeom prst="rect">
            <a:avLst/>
          </a:prstGeom>
          <a:noFill/>
        </p:spPr>
        <p:txBody>
          <a:bodyPr wrap="square">
            <a:spAutoFit/>
          </a:bodyPr>
          <a:lstStyle/>
          <a:p>
            <a:r>
              <a:rPr lang="en-IN" sz="2800" dirty="0" err="1"/>
              <a:t>Ralucca</a:t>
            </a:r>
            <a:r>
              <a:rPr lang="en-IN" sz="2800" dirty="0"/>
              <a:t> Gera, NPS</a:t>
            </a:r>
          </a:p>
        </p:txBody>
      </p:sp>
      <p:pic>
        <p:nvPicPr>
          <p:cNvPr id="9" name="Picture 8" descr="Chart, radar chart&#10;&#10;Description automatically generated">
            <a:extLst>
              <a:ext uri="{FF2B5EF4-FFF2-40B4-BE49-F238E27FC236}">
                <a16:creationId xmlns:a16="http://schemas.microsoft.com/office/drawing/2014/main" id="{975F8E2A-6715-7F30-49E7-1A08169549D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16994" y="2451894"/>
            <a:ext cx="10667156" cy="6602970"/>
          </a:xfrm>
          <a:prstGeom prst="rect">
            <a:avLst/>
          </a:prstGeom>
        </p:spPr>
      </p:pic>
      <p:sp>
        <p:nvSpPr>
          <p:cNvPr id="4" name="Rectangle 3">
            <a:extLst>
              <a:ext uri="{FF2B5EF4-FFF2-40B4-BE49-F238E27FC236}">
                <a16:creationId xmlns:a16="http://schemas.microsoft.com/office/drawing/2014/main" id="{5E407DBC-BD11-1FD0-91E7-A0E06728F209}"/>
              </a:ext>
            </a:extLst>
          </p:cNvPr>
          <p:cNvSpPr/>
          <p:nvPr/>
        </p:nvSpPr>
        <p:spPr>
          <a:xfrm>
            <a:off x="2621980" y="7050349"/>
            <a:ext cx="10657184" cy="202643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IN"/>
          </a:p>
        </p:txBody>
      </p:sp>
    </p:spTree>
    <p:extLst>
      <p:ext uri="{BB962C8B-B14F-4D97-AF65-F5344CB8AC3E}">
        <p14:creationId xmlns:p14="http://schemas.microsoft.com/office/powerpoint/2010/main" val="29590583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twork Technology Background">
            <a:extLst>
              <a:ext uri="{FF2B5EF4-FFF2-40B4-BE49-F238E27FC236}">
                <a16:creationId xmlns:a16="http://schemas.microsoft.com/office/drawing/2014/main" id="{61A5FA30-F6AB-753B-3EEC-E57661DE6B5D}"/>
              </a:ext>
            </a:extLst>
          </p:cNvPr>
          <p:cNvPicPr>
            <a:picLocks noChangeAspect="1"/>
          </p:cNvPicPr>
          <p:nvPr/>
        </p:nvPicPr>
        <p:blipFill rotWithShape="1">
          <a:blip r:embed="rId2">
            <a:alphaModFix amt="60000"/>
          </a:blip>
          <a:srcRect r="-1" b="3428"/>
          <a:stretch/>
        </p:blipFill>
        <p:spPr>
          <a:xfrm>
            <a:off x="538734" y="1866520"/>
            <a:ext cx="13681520" cy="7696237"/>
          </a:xfrm>
          <a:prstGeom prst="rect">
            <a:avLst/>
          </a:prstGeom>
          <a:solidFill>
            <a:srgbClr val="000000">
              <a:shade val="95000"/>
            </a:srgbClr>
          </a:solidFill>
          <a:ln w="444500" cap="sq">
            <a:solidFill>
              <a:srgbClr val="000000"/>
            </a:solidFill>
            <a:miter lim="800000"/>
          </a:ln>
          <a:effectLst>
            <a:outerShdw blurRad="254000" dist="190500" dir="2700000" sy="90000" algn="bl" rotWithShape="0">
              <a:srgbClr val="000000">
                <a:alpha val="40000"/>
              </a:srgbClr>
            </a:outerShdw>
          </a:effectLst>
        </p:spPr>
      </p:pic>
      <p:sp>
        <p:nvSpPr>
          <p:cNvPr id="7" name="Content Placeholder 6"/>
          <p:cNvSpPr>
            <a:spLocks noGrp="1"/>
          </p:cNvSpPr>
          <p:nvPr>
            <p:ph idx="1"/>
          </p:nvPr>
        </p:nvSpPr>
        <p:spPr>
          <a:xfrm>
            <a:off x="884636" y="1319971"/>
            <a:ext cx="13574701" cy="8519813"/>
          </a:xfrm>
        </p:spPr>
        <p:txBody>
          <a:bodyPr/>
          <a:lstStyle/>
          <a:p>
            <a:pPr marL="0" indent="0">
              <a:buNone/>
            </a:pPr>
            <a:endParaRPr lang="en-US" sz="4409" dirty="0"/>
          </a:p>
          <a:p>
            <a:pPr marL="0" indent="0">
              <a:buNone/>
            </a:pPr>
            <a:endParaRPr lang="en-US" dirty="0"/>
          </a:p>
        </p:txBody>
      </p:sp>
      <p:sp>
        <p:nvSpPr>
          <p:cNvPr id="5" name="Title 1">
            <a:extLst>
              <a:ext uri="{FF2B5EF4-FFF2-40B4-BE49-F238E27FC236}">
                <a16:creationId xmlns:a16="http://schemas.microsoft.com/office/drawing/2014/main" id="{CB232085-B432-5F7F-2872-DD2742324E72}"/>
              </a:ext>
            </a:extLst>
          </p:cNvPr>
          <p:cNvSpPr>
            <a:spLocks noGrp="1"/>
          </p:cNvSpPr>
          <p:nvPr>
            <p:ph type="title"/>
          </p:nvPr>
        </p:nvSpPr>
        <p:spPr>
          <a:xfrm>
            <a:off x="384418" y="93279"/>
            <a:ext cx="13681520" cy="1199974"/>
          </a:xfrm>
          <a:solidFill>
            <a:schemeClr val="bg1"/>
          </a:solidFill>
        </p:spPr>
        <p:txBody>
          <a:bodyPr>
            <a:normAutofit/>
          </a:bodyPr>
          <a:lstStyle/>
          <a:p>
            <a:pPr algn="ctr"/>
            <a:r>
              <a:rPr lang="en-US" sz="4800" b="1" dirty="0">
                <a:solidFill>
                  <a:srgbClr val="0000FF"/>
                </a:solidFill>
                <a:latin typeface="Cambria" panose="02040503050406030204" pitchFamily="18" charset="0"/>
                <a:ea typeface="Cambria" panose="02040503050406030204" pitchFamily="18" charset="0"/>
              </a:rPr>
              <a:t>Centralities</a:t>
            </a: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3BD62603-CFF5-5234-7CFE-3C0DEA775A4D}"/>
                  </a:ext>
                </a:extLst>
              </p:cNvPr>
              <p:cNvSpPr/>
              <p:nvPr/>
            </p:nvSpPr>
            <p:spPr>
              <a:xfrm>
                <a:off x="10453783" y="5579877"/>
                <a:ext cx="4343540" cy="149239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3200" i="1" smtClean="0">
                              <a:latin typeface="Cambria Math" panose="02040503050406030204" pitchFamily="18" charset="0"/>
                            </a:rPr>
                          </m:ctrlPr>
                        </m:sSubPr>
                        <m:e>
                          <m:r>
                            <a:rPr lang="en-US" sz="3200" b="0" i="1" smtClean="0">
                              <a:latin typeface="Cambria Math"/>
                            </a:rPr>
                            <m:t>𝐶</m:t>
                          </m:r>
                        </m:e>
                        <m:sub>
                          <m:r>
                            <a:rPr lang="en-US" sz="3200" b="0" i="1" smtClean="0">
                              <a:latin typeface="Cambria Math"/>
                            </a:rPr>
                            <m:t>𝑖</m:t>
                          </m:r>
                        </m:sub>
                      </m:sSub>
                      <m:r>
                        <a:rPr lang="en-US" sz="3200" b="0" i="1" smtClean="0">
                          <a:latin typeface="Cambria Math"/>
                        </a:rPr>
                        <m:t>=</m:t>
                      </m:r>
                      <m:f>
                        <m:fPr>
                          <m:type m:val="lin"/>
                          <m:ctrlPr>
                            <a:rPr lang="en-US" sz="3200" b="0" i="1" smtClean="0">
                              <a:latin typeface="Cambria Math" panose="02040503050406030204" pitchFamily="18" charset="0"/>
                            </a:rPr>
                          </m:ctrlPr>
                        </m:fPr>
                        <m:num>
                          <m:r>
                            <a:rPr lang="en-US" sz="3200" b="0" i="1" smtClean="0">
                              <a:latin typeface="Cambria Math"/>
                            </a:rPr>
                            <m:t>1</m:t>
                          </m:r>
                        </m:num>
                        <m:den>
                          <m:nary>
                            <m:naryPr>
                              <m:chr m:val="∑"/>
                              <m:ctrlPr>
                                <a:rPr lang="en-US" sz="3200" b="0" i="1" smtClean="0">
                                  <a:latin typeface="Cambria Math" panose="02040503050406030204" pitchFamily="18" charset="0"/>
                                </a:rPr>
                              </m:ctrlPr>
                            </m:naryPr>
                            <m:sub>
                              <m:r>
                                <a:rPr lang="en-US" sz="3200" b="0" i="1" smtClean="0">
                                  <a:latin typeface="Cambria Math"/>
                                </a:rPr>
                                <m:t>𝑗</m:t>
                              </m:r>
                              <m:r>
                                <a:rPr lang="en-US" sz="3200" b="0" i="1" smtClean="0">
                                  <a:latin typeface="Cambria Math"/>
                                </a:rPr>
                                <m:t>=1</m:t>
                              </m:r>
                            </m:sub>
                            <m:sup>
                              <m:r>
                                <a:rPr lang="en-US" sz="3200" b="0" i="1" smtClean="0">
                                  <a:latin typeface="Cambria Math"/>
                                </a:rPr>
                                <m:t>𝑛</m:t>
                              </m:r>
                            </m:sup>
                            <m:e>
                              <m:r>
                                <a:rPr lang="en-US" sz="3200" b="0" i="1" smtClean="0">
                                  <a:latin typeface="Cambria Math"/>
                                </a:rPr>
                                <m:t>𝑑</m:t>
                              </m:r>
                              <m:r>
                                <a:rPr lang="en-US" sz="3200" b="0" i="1" smtClean="0">
                                  <a:latin typeface="Cambria Math"/>
                                </a:rPr>
                                <m:t>(</m:t>
                              </m:r>
                              <m:r>
                                <a:rPr lang="en-US" sz="3200" b="0" i="1" smtClean="0">
                                  <a:latin typeface="Cambria Math"/>
                                </a:rPr>
                                <m:t>𝑖</m:t>
                              </m:r>
                              <m:r>
                                <a:rPr lang="en-US" sz="3200" b="0" i="1" smtClean="0">
                                  <a:latin typeface="Cambria Math"/>
                                </a:rPr>
                                <m:t>,</m:t>
                              </m:r>
                              <m:r>
                                <a:rPr lang="en-US" sz="3200" b="0" i="1" smtClean="0">
                                  <a:latin typeface="Cambria Math"/>
                                </a:rPr>
                                <m:t>𝑗</m:t>
                              </m:r>
                              <m:r>
                                <a:rPr lang="en-US" sz="3200" b="0" i="1" smtClean="0">
                                  <a:latin typeface="Cambria Math"/>
                                </a:rPr>
                                <m:t>)</m:t>
                              </m:r>
                            </m:e>
                          </m:nary>
                        </m:den>
                      </m:f>
                    </m:oMath>
                  </m:oMathPara>
                </a14:m>
                <a:endParaRPr lang="en-US" sz="3200" dirty="0"/>
              </a:p>
            </p:txBody>
          </p:sp>
        </mc:Choice>
        <mc:Fallback xmlns="">
          <p:sp>
            <p:nvSpPr>
              <p:cNvPr id="3" name="Rectangle 2">
                <a:extLst>
                  <a:ext uri="{FF2B5EF4-FFF2-40B4-BE49-F238E27FC236}">
                    <a16:creationId xmlns:a16="http://schemas.microsoft.com/office/drawing/2014/main" id="{3BD62603-CFF5-5234-7CFE-3C0DEA775A4D}"/>
                  </a:ext>
                </a:extLst>
              </p:cNvPr>
              <p:cNvSpPr>
                <a:spLocks noRot="1" noChangeAspect="1" noMove="1" noResize="1" noEditPoints="1" noAdjustHandles="1" noChangeArrowheads="1" noChangeShapeType="1" noTextEdit="1"/>
              </p:cNvSpPr>
              <p:nvPr/>
            </p:nvSpPr>
            <p:spPr>
              <a:xfrm>
                <a:off x="10453783" y="5579877"/>
                <a:ext cx="4343540" cy="1492396"/>
              </a:xfrm>
              <a:prstGeom prst="rect">
                <a:avLst/>
              </a:prstGeom>
              <a:blipFill>
                <a:blip r:embed="rId3"/>
                <a:stretch>
                  <a:fillRect/>
                </a:stretch>
              </a:blipFill>
            </p:spPr>
            <p:txBody>
              <a:bodyPr/>
              <a:lstStyle/>
              <a:p>
                <a:r>
                  <a:rPr lang="en-IN">
                    <a:noFill/>
                  </a:rPr>
                  <a:t> </a:t>
                </a:r>
              </a:p>
            </p:txBody>
          </p:sp>
        </mc:Fallback>
      </mc:AlternateContent>
      <p:sp>
        <p:nvSpPr>
          <p:cNvPr id="10" name="TextBox 9">
            <a:extLst>
              <a:ext uri="{FF2B5EF4-FFF2-40B4-BE49-F238E27FC236}">
                <a16:creationId xmlns:a16="http://schemas.microsoft.com/office/drawing/2014/main" id="{80ADCE25-A84D-A536-158A-38E354FF7786}"/>
              </a:ext>
            </a:extLst>
          </p:cNvPr>
          <p:cNvSpPr txBox="1"/>
          <p:nvPr/>
        </p:nvSpPr>
        <p:spPr>
          <a:xfrm>
            <a:off x="11451909" y="9098712"/>
            <a:ext cx="3056377" cy="523220"/>
          </a:xfrm>
          <a:prstGeom prst="rect">
            <a:avLst/>
          </a:prstGeom>
          <a:noFill/>
        </p:spPr>
        <p:txBody>
          <a:bodyPr wrap="square">
            <a:spAutoFit/>
          </a:bodyPr>
          <a:lstStyle/>
          <a:p>
            <a:r>
              <a:rPr lang="en-IN" sz="2800" dirty="0" err="1"/>
              <a:t>Ralucca</a:t>
            </a:r>
            <a:r>
              <a:rPr lang="en-IN" sz="2800" dirty="0"/>
              <a:t> Gera, NPS</a:t>
            </a:r>
          </a:p>
        </p:txBody>
      </p:sp>
      <p:pic>
        <p:nvPicPr>
          <p:cNvPr id="9" name="Picture 8" descr="Chart, radar chart&#10;&#10;Description automatically generated">
            <a:extLst>
              <a:ext uri="{FF2B5EF4-FFF2-40B4-BE49-F238E27FC236}">
                <a16:creationId xmlns:a16="http://schemas.microsoft.com/office/drawing/2014/main" id="{975F8E2A-6715-7F30-49E7-1A08169549D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16994" y="2451894"/>
            <a:ext cx="10667156" cy="6602970"/>
          </a:xfrm>
          <a:prstGeom prst="rect">
            <a:avLst/>
          </a:prstGeom>
        </p:spPr>
      </p:pic>
    </p:spTree>
    <p:extLst>
      <p:ext uri="{BB962C8B-B14F-4D97-AF65-F5344CB8AC3E}">
        <p14:creationId xmlns:p14="http://schemas.microsoft.com/office/powerpoint/2010/main" val="3469239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twork Technology Background">
            <a:extLst>
              <a:ext uri="{FF2B5EF4-FFF2-40B4-BE49-F238E27FC236}">
                <a16:creationId xmlns:a16="http://schemas.microsoft.com/office/drawing/2014/main" id="{9BB13743-CC5F-8137-EF3B-D006170EB59A}"/>
              </a:ext>
            </a:extLst>
          </p:cNvPr>
          <p:cNvPicPr>
            <a:picLocks noChangeAspect="1"/>
          </p:cNvPicPr>
          <p:nvPr/>
        </p:nvPicPr>
        <p:blipFill rotWithShape="1">
          <a:blip r:embed="rId3">
            <a:alphaModFix amt="60000"/>
          </a:blip>
          <a:srcRect r="-1" b="3428"/>
          <a:stretch/>
        </p:blipFill>
        <p:spPr>
          <a:xfrm>
            <a:off x="538734" y="1877288"/>
            <a:ext cx="13681520" cy="7696237"/>
          </a:xfrm>
          <a:prstGeom prst="rect">
            <a:avLst/>
          </a:prstGeom>
          <a:solidFill>
            <a:srgbClr val="000000">
              <a:shade val="95000"/>
            </a:srgbClr>
          </a:solidFill>
          <a:ln w="444500" cap="sq">
            <a:solidFill>
              <a:srgbClr val="000000"/>
            </a:solidFill>
            <a:miter lim="800000"/>
          </a:ln>
          <a:effectLst>
            <a:outerShdw blurRad="254000" dist="190500" dir="2700000" sy="90000" algn="bl" rotWithShape="0">
              <a:srgbClr val="000000">
                <a:alpha val="40000"/>
              </a:srgbClr>
            </a:outerShdw>
          </a:effectLst>
        </p:spPr>
      </p:pic>
      <p:sp>
        <p:nvSpPr>
          <p:cNvPr id="10" name="Date Placeholder 9"/>
          <p:cNvSpPr>
            <a:spLocks noGrp="1"/>
          </p:cNvSpPr>
          <p:nvPr>
            <p:ph type="dt" sz="half" idx="10"/>
          </p:nvPr>
        </p:nvSpPr>
        <p:spPr/>
        <p:txBody>
          <a:bodyPr/>
          <a:lstStyle/>
          <a:p>
            <a:r>
              <a:rPr lang="en-US" dirty="0"/>
              <a:t>Help </a:t>
            </a:r>
            <a:r>
              <a:rPr lang="en-US" dirty="0" err="1"/>
              <a:t>Barabasi</a:t>
            </a:r>
            <a:endParaRPr lang="en-IN" dirty="0"/>
          </a:p>
        </p:txBody>
      </p:sp>
      <p:sp>
        <p:nvSpPr>
          <p:cNvPr id="4" name="TextBox 3">
            <a:extLst>
              <a:ext uri="{FF2B5EF4-FFF2-40B4-BE49-F238E27FC236}">
                <a16:creationId xmlns:a16="http://schemas.microsoft.com/office/drawing/2014/main" id="{384A810C-4EF3-6202-D30C-C6C1400F09E4}"/>
              </a:ext>
            </a:extLst>
          </p:cNvPr>
          <p:cNvSpPr txBox="1"/>
          <p:nvPr/>
        </p:nvSpPr>
        <p:spPr>
          <a:xfrm>
            <a:off x="745639" y="431329"/>
            <a:ext cx="10234255" cy="646331"/>
          </a:xfrm>
          <a:prstGeom prst="rect">
            <a:avLst/>
          </a:prstGeom>
          <a:solidFill>
            <a:schemeClr val="bg1"/>
          </a:solidFill>
        </p:spPr>
        <p:txBody>
          <a:bodyPr wrap="square">
            <a:spAutoFit/>
          </a:bodyPr>
          <a:lstStyle/>
          <a:p>
            <a:pPr algn="l"/>
            <a:r>
              <a:rPr lang="en-IN" sz="3600" b="1" i="0" u="none" strike="noStrike" baseline="0" dirty="0">
                <a:solidFill>
                  <a:srgbClr val="0000FF"/>
                </a:solidFill>
                <a:latin typeface="Cambria" panose="02040503050406030204" pitchFamily="18" charset="0"/>
                <a:ea typeface="Cambria" panose="02040503050406030204" pitchFamily="18" charset="0"/>
              </a:rPr>
              <a:t>Network Analysis: Centrality measures</a:t>
            </a:r>
            <a:endParaRPr lang="en-IN" sz="3600" b="1" dirty="0">
              <a:solidFill>
                <a:srgbClr val="0000FF"/>
              </a:solidFill>
              <a:latin typeface="Cambria" panose="02040503050406030204" pitchFamily="18" charset="0"/>
              <a:ea typeface="Cambria" panose="02040503050406030204" pitchFamily="18" charset="0"/>
            </a:endParaRPr>
          </a:p>
        </p:txBody>
      </p:sp>
      <p:pic>
        <p:nvPicPr>
          <p:cNvPr id="5" name="Picture 4">
            <a:extLst>
              <a:ext uri="{FF2B5EF4-FFF2-40B4-BE49-F238E27FC236}">
                <a16:creationId xmlns:a16="http://schemas.microsoft.com/office/drawing/2014/main" id="{731AAB68-95FD-F53D-D052-DFC28FEE8686}"/>
              </a:ext>
            </a:extLst>
          </p:cNvPr>
          <p:cNvPicPr>
            <a:picLocks noChangeAspect="1"/>
          </p:cNvPicPr>
          <p:nvPr/>
        </p:nvPicPr>
        <p:blipFill>
          <a:blip r:embed="rId4"/>
          <a:stretch>
            <a:fillRect/>
          </a:stretch>
        </p:blipFill>
        <p:spPr>
          <a:xfrm>
            <a:off x="558673" y="2087513"/>
            <a:ext cx="13496925" cy="2085975"/>
          </a:xfrm>
          <a:prstGeom prst="rect">
            <a:avLst/>
          </a:prstGeom>
        </p:spPr>
      </p:pic>
    </p:spTree>
    <p:extLst>
      <p:ext uri="{BB962C8B-B14F-4D97-AF65-F5344CB8AC3E}">
        <p14:creationId xmlns:p14="http://schemas.microsoft.com/office/powerpoint/2010/main" val="33193617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twork Technology Background">
            <a:extLst>
              <a:ext uri="{FF2B5EF4-FFF2-40B4-BE49-F238E27FC236}">
                <a16:creationId xmlns:a16="http://schemas.microsoft.com/office/drawing/2014/main" id="{9BB13743-CC5F-8137-EF3B-D006170EB59A}"/>
              </a:ext>
            </a:extLst>
          </p:cNvPr>
          <p:cNvPicPr>
            <a:picLocks noChangeAspect="1"/>
          </p:cNvPicPr>
          <p:nvPr/>
        </p:nvPicPr>
        <p:blipFill rotWithShape="1">
          <a:blip r:embed="rId3">
            <a:alphaModFix amt="60000"/>
          </a:blip>
          <a:srcRect r="-1" b="3428"/>
          <a:stretch/>
        </p:blipFill>
        <p:spPr>
          <a:xfrm>
            <a:off x="538734" y="1877288"/>
            <a:ext cx="13681520" cy="7696237"/>
          </a:xfrm>
          <a:prstGeom prst="rect">
            <a:avLst/>
          </a:prstGeom>
          <a:solidFill>
            <a:srgbClr val="000000">
              <a:shade val="95000"/>
            </a:srgbClr>
          </a:solidFill>
          <a:ln w="444500" cap="sq">
            <a:solidFill>
              <a:srgbClr val="000000"/>
            </a:solidFill>
            <a:miter lim="800000"/>
          </a:ln>
          <a:effectLst>
            <a:outerShdw blurRad="254000" dist="190500" dir="2700000" sy="90000" algn="bl" rotWithShape="0">
              <a:srgbClr val="000000">
                <a:alpha val="40000"/>
              </a:srgbClr>
            </a:outerShdw>
          </a:effectLst>
        </p:spPr>
      </p:pic>
      <p:sp>
        <p:nvSpPr>
          <p:cNvPr id="10" name="Date Placeholder 9"/>
          <p:cNvSpPr>
            <a:spLocks noGrp="1"/>
          </p:cNvSpPr>
          <p:nvPr>
            <p:ph type="dt" sz="half" idx="10"/>
          </p:nvPr>
        </p:nvSpPr>
        <p:spPr/>
        <p:txBody>
          <a:bodyPr/>
          <a:lstStyle/>
          <a:p>
            <a:r>
              <a:rPr lang="en-US" dirty="0"/>
              <a:t>Help </a:t>
            </a:r>
            <a:r>
              <a:rPr lang="en-US" dirty="0" err="1"/>
              <a:t>Barabasi</a:t>
            </a:r>
            <a:endParaRPr lang="en-IN" dirty="0"/>
          </a:p>
        </p:txBody>
      </p:sp>
      <p:sp>
        <p:nvSpPr>
          <p:cNvPr id="4" name="TextBox 3">
            <a:extLst>
              <a:ext uri="{FF2B5EF4-FFF2-40B4-BE49-F238E27FC236}">
                <a16:creationId xmlns:a16="http://schemas.microsoft.com/office/drawing/2014/main" id="{384A810C-4EF3-6202-D30C-C6C1400F09E4}"/>
              </a:ext>
            </a:extLst>
          </p:cNvPr>
          <p:cNvSpPr txBox="1"/>
          <p:nvPr/>
        </p:nvSpPr>
        <p:spPr>
          <a:xfrm>
            <a:off x="745639" y="431329"/>
            <a:ext cx="10234255" cy="646331"/>
          </a:xfrm>
          <a:prstGeom prst="rect">
            <a:avLst/>
          </a:prstGeom>
          <a:solidFill>
            <a:schemeClr val="bg1"/>
          </a:solidFill>
        </p:spPr>
        <p:txBody>
          <a:bodyPr wrap="square">
            <a:spAutoFit/>
          </a:bodyPr>
          <a:lstStyle/>
          <a:p>
            <a:pPr algn="l"/>
            <a:r>
              <a:rPr lang="en-IN" sz="3600" b="1" i="0" u="none" strike="noStrike" baseline="0" dirty="0">
                <a:solidFill>
                  <a:srgbClr val="0000FF"/>
                </a:solidFill>
                <a:latin typeface="Cambria" panose="02040503050406030204" pitchFamily="18" charset="0"/>
                <a:ea typeface="Cambria" panose="02040503050406030204" pitchFamily="18" charset="0"/>
              </a:rPr>
              <a:t>Network Analysis: Centrality measures</a:t>
            </a:r>
            <a:endParaRPr lang="en-IN" sz="3600" b="1" dirty="0">
              <a:solidFill>
                <a:srgbClr val="0000FF"/>
              </a:solidFill>
              <a:latin typeface="Cambria" panose="02040503050406030204" pitchFamily="18" charset="0"/>
              <a:ea typeface="Cambria" panose="02040503050406030204" pitchFamily="18" charset="0"/>
            </a:endParaRPr>
          </a:p>
        </p:txBody>
      </p:sp>
      <p:pic>
        <p:nvPicPr>
          <p:cNvPr id="5" name="Picture 4">
            <a:extLst>
              <a:ext uri="{FF2B5EF4-FFF2-40B4-BE49-F238E27FC236}">
                <a16:creationId xmlns:a16="http://schemas.microsoft.com/office/drawing/2014/main" id="{731AAB68-95FD-F53D-D052-DFC28FEE8686}"/>
              </a:ext>
            </a:extLst>
          </p:cNvPr>
          <p:cNvPicPr>
            <a:picLocks noChangeAspect="1"/>
          </p:cNvPicPr>
          <p:nvPr/>
        </p:nvPicPr>
        <p:blipFill>
          <a:blip r:embed="rId4"/>
          <a:stretch>
            <a:fillRect/>
          </a:stretch>
        </p:blipFill>
        <p:spPr>
          <a:xfrm>
            <a:off x="558673" y="2087513"/>
            <a:ext cx="13496925" cy="2085975"/>
          </a:xfrm>
          <a:prstGeom prst="rect">
            <a:avLst/>
          </a:prstGeom>
        </p:spPr>
      </p:pic>
      <p:pic>
        <p:nvPicPr>
          <p:cNvPr id="6" name="Picture 5">
            <a:extLst>
              <a:ext uri="{FF2B5EF4-FFF2-40B4-BE49-F238E27FC236}">
                <a16:creationId xmlns:a16="http://schemas.microsoft.com/office/drawing/2014/main" id="{6EA91C92-6151-6EB6-BA59-B55E6D413C83}"/>
              </a:ext>
            </a:extLst>
          </p:cNvPr>
          <p:cNvPicPr>
            <a:picLocks noChangeAspect="1"/>
          </p:cNvPicPr>
          <p:nvPr/>
        </p:nvPicPr>
        <p:blipFill>
          <a:blip r:embed="rId5"/>
          <a:stretch>
            <a:fillRect/>
          </a:stretch>
        </p:blipFill>
        <p:spPr>
          <a:xfrm>
            <a:off x="3491062" y="5042099"/>
            <a:ext cx="6728784" cy="3168352"/>
          </a:xfrm>
          <a:prstGeom prst="rect">
            <a:avLst/>
          </a:prstGeom>
        </p:spPr>
      </p:pic>
    </p:spTree>
    <p:extLst>
      <p:ext uri="{BB962C8B-B14F-4D97-AF65-F5344CB8AC3E}">
        <p14:creationId xmlns:p14="http://schemas.microsoft.com/office/powerpoint/2010/main" val="19987774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twork Technology Background">
            <a:extLst>
              <a:ext uri="{FF2B5EF4-FFF2-40B4-BE49-F238E27FC236}">
                <a16:creationId xmlns:a16="http://schemas.microsoft.com/office/drawing/2014/main" id="{61A5FA30-F6AB-753B-3EEC-E57661DE6B5D}"/>
              </a:ext>
            </a:extLst>
          </p:cNvPr>
          <p:cNvPicPr>
            <a:picLocks noChangeAspect="1"/>
          </p:cNvPicPr>
          <p:nvPr/>
        </p:nvPicPr>
        <p:blipFill rotWithShape="1">
          <a:blip r:embed="rId2">
            <a:alphaModFix amt="60000"/>
          </a:blip>
          <a:srcRect r="-1" b="3428"/>
          <a:stretch/>
        </p:blipFill>
        <p:spPr>
          <a:xfrm>
            <a:off x="538734" y="1866520"/>
            <a:ext cx="13681520" cy="7696237"/>
          </a:xfrm>
          <a:prstGeom prst="rect">
            <a:avLst/>
          </a:prstGeom>
          <a:solidFill>
            <a:srgbClr val="000000">
              <a:shade val="95000"/>
            </a:srgbClr>
          </a:solidFill>
          <a:ln w="444500" cap="sq">
            <a:solidFill>
              <a:srgbClr val="000000"/>
            </a:solidFill>
            <a:miter lim="800000"/>
          </a:ln>
          <a:effectLst>
            <a:outerShdw blurRad="254000" dist="190500" dir="2700000" sy="90000" algn="bl" rotWithShape="0">
              <a:srgbClr val="000000">
                <a:alpha val="40000"/>
              </a:srgbClr>
            </a:outerShdw>
          </a:effectLst>
        </p:spPr>
      </p:pic>
      <p:sp>
        <p:nvSpPr>
          <p:cNvPr id="7" name="Content Placeholder 6"/>
          <p:cNvSpPr>
            <a:spLocks noGrp="1"/>
          </p:cNvSpPr>
          <p:nvPr>
            <p:ph idx="1"/>
          </p:nvPr>
        </p:nvSpPr>
        <p:spPr>
          <a:xfrm>
            <a:off x="884636" y="1319971"/>
            <a:ext cx="13574701" cy="8519813"/>
          </a:xfrm>
        </p:spPr>
        <p:txBody>
          <a:bodyPr/>
          <a:lstStyle/>
          <a:p>
            <a:pPr marL="0" indent="0">
              <a:buNone/>
            </a:pPr>
            <a:endParaRPr lang="en-US" sz="4409" dirty="0"/>
          </a:p>
          <a:p>
            <a:pPr marL="0" indent="0">
              <a:buNone/>
            </a:pPr>
            <a:endParaRPr lang="en-US" dirty="0"/>
          </a:p>
        </p:txBody>
      </p:sp>
      <p:graphicFrame>
        <p:nvGraphicFramePr>
          <p:cNvPr id="9" name="Table 8"/>
          <p:cNvGraphicFramePr>
            <a:graphicFrameLocks noGrp="1"/>
          </p:cNvGraphicFramePr>
          <p:nvPr/>
        </p:nvGraphicFramePr>
        <p:xfrm>
          <a:off x="250702" y="1439441"/>
          <a:ext cx="14208636" cy="7595729"/>
        </p:xfrm>
        <a:graphic>
          <a:graphicData uri="http://schemas.openxmlformats.org/drawingml/2006/table">
            <a:tbl>
              <a:tblPr firstRow="1" bandRow="1">
                <a:tableStyleId>{5C22544A-7EE6-4342-B048-85BDC9FD1C3A}</a:tableStyleId>
              </a:tblPr>
              <a:tblGrid>
                <a:gridCol w="3552159">
                  <a:extLst>
                    <a:ext uri="{9D8B030D-6E8A-4147-A177-3AD203B41FA5}">
                      <a16:colId xmlns:a16="http://schemas.microsoft.com/office/drawing/2014/main" val="20000"/>
                    </a:ext>
                  </a:extLst>
                </a:gridCol>
                <a:gridCol w="3552159">
                  <a:extLst>
                    <a:ext uri="{9D8B030D-6E8A-4147-A177-3AD203B41FA5}">
                      <a16:colId xmlns:a16="http://schemas.microsoft.com/office/drawing/2014/main" val="20001"/>
                    </a:ext>
                  </a:extLst>
                </a:gridCol>
                <a:gridCol w="3552159">
                  <a:extLst>
                    <a:ext uri="{9D8B030D-6E8A-4147-A177-3AD203B41FA5}">
                      <a16:colId xmlns:a16="http://schemas.microsoft.com/office/drawing/2014/main" val="20002"/>
                    </a:ext>
                  </a:extLst>
                </a:gridCol>
                <a:gridCol w="3552159">
                  <a:extLst>
                    <a:ext uri="{9D8B030D-6E8A-4147-A177-3AD203B41FA5}">
                      <a16:colId xmlns:a16="http://schemas.microsoft.com/office/drawing/2014/main" val="20003"/>
                    </a:ext>
                  </a:extLst>
                </a:gridCol>
              </a:tblGrid>
              <a:tr h="1989064">
                <a:tc>
                  <a:txBody>
                    <a:bodyPr/>
                    <a:lstStyle/>
                    <a:p>
                      <a:r>
                        <a:rPr lang="en-US" sz="2400" dirty="0">
                          <a:latin typeface="Cambria" panose="02040503050406030204" pitchFamily="18" charset="0"/>
                          <a:ea typeface="Cambria" panose="02040503050406030204" pitchFamily="18" charset="0"/>
                        </a:rPr>
                        <a:t>What makes a vertex central in a network?</a:t>
                      </a:r>
                    </a:p>
                    <a:p>
                      <a:r>
                        <a:rPr lang="en-US" sz="2400" dirty="0">
                          <a:latin typeface="Cambria" panose="02040503050406030204" pitchFamily="18" charset="0"/>
                          <a:ea typeface="Cambria" panose="02040503050406030204" pitchFamily="18" charset="0"/>
                        </a:rPr>
                        <a:t>(one or more ideas)</a:t>
                      </a:r>
                    </a:p>
                  </a:txBody>
                  <a:tcPr marL="143997" marR="143997" marT="71998" marB="71998"/>
                </a:tc>
                <a:tc>
                  <a:txBody>
                    <a:bodyPr/>
                    <a:lstStyle/>
                    <a:p>
                      <a:r>
                        <a:rPr lang="en-US" sz="2400" dirty="0">
                          <a:latin typeface="Cambria" panose="02040503050406030204" pitchFamily="18" charset="0"/>
                          <a:ea typeface="Cambria" panose="02040503050406030204" pitchFamily="18" charset="0"/>
                        </a:rPr>
                        <a:t>How do</a:t>
                      </a:r>
                      <a:r>
                        <a:rPr lang="en-US" sz="2400" baseline="0" dirty="0">
                          <a:latin typeface="Cambria" panose="02040503050406030204" pitchFamily="18" charset="0"/>
                          <a:ea typeface="Cambria" panose="02040503050406030204" pitchFamily="18" charset="0"/>
                        </a:rPr>
                        <a:t> you describe it mathematically</a:t>
                      </a:r>
                      <a:r>
                        <a:rPr lang="en-US" sz="2400" dirty="0">
                          <a:latin typeface="Cambria" panose="02040503050406030204" pitchFamily="18" charset="0"/>
                          <a:ea typeface="Cambria" panose="02040503050406030204" pitchFamily="18" charset="0"/>
                        </a:rPr>
                        <a:t>? </a:t>
                      </a:r>
                    </a:p>
                  </a:txBody>
                  <a:tcPr marL="143997" marR="143997" marT="71998" marB="71998"/>
                </a:tc>
                <a:tc>
                  <a:txBody>
                    <a:bodyPr/>
                    <a:lstStyle/>
                    <a:p>
                      <a:r>
                        <a:rPr lang="en-US" sz="2400" dirty="0">
                          <a:latin typeface="Cambria" panose="02040503050406030204" pitchFamily="18" charset="0"/>
                          <a:ea typeface="Cambria" panose="02040503050406030204" pitchFamily="18" charset="0"/>
                        </a:rPr>
                        <a:t>When is it appropriate to use</a:t>
                      </a:r>
                      <a:r>
                        <a:rPr lang="en-US" sz="2400" baseline="0" dirty="0">
                          <a:latin typeface="Cambria" panose="02040503050406030204" pitchFamily="18" charset="0"/>
                          <a:ea typeface="Cambria" panose="02040503050406030204" pitchFamily="18" charset="0"/>
                        </a:rPr>
                        <a:t> it?</a:t>
                      </a:r>
                      <a:endParaRPr lang="en-US" sz="2400" dirty="0">
                        <a:latin typeface="Cambria" panose="02040503050406030204" pitchFamily="18" charset="0"/>
                        <a:ea typeface="Cambria" panose="02040503050406030204" pitchFamily="18" charset="0"/>
                      </a:endParaRPr>
                    </a:p>
                  </a:txBody>
                  <a:tcPr marL="143997" marR="143997" marT="71998" marB="7199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a:latin typeface="Cambria" panose="02040503050406030204" pitchFamily="18" charset="0"/>
                          <a:ea typeface="Cambria" panose="02040503050406030204" pitchFamily="18" charset="0"/>
                        </a:rPr>
                        <a:t>How can we capture it?</a:t>
                      </a:r>
                    </a:p>
                    <a:p>
                      <a:endParaRPr lang="en-US" sz="2400" dirty="0">
                        <a:latin typeface="Cambria" panose="02040503050406030204" pitchFamily="18" charset="0"/>
                        <a:ea typeface="Cambria" panose="02040503050406030204" pitchFamily="18" charset="0"/>
                      </a:endParaRPr>
                    </a:p>
                  </a:txBody>
                  <a:tcPr marL="143997" marR="143997" marT="71998" marB="71998"/>
                </a:tc>
                <a:extLst>
                  <a:ext uri="{0D108BD9-81ED-4DB2-BD59-A6C34878D82A}">
                    <a16:rowId xmlns:a16="http://schemas.microsoft.com/office/drawing/2014/main" val="10000"/>
                  </a:ext>
                </a:extLst>
              </a:tr>
              <a:tr h="1713057">
                <a:tc>
                  <a:txBody>
                    <a:bodyPr/>
                    <a:lstStyle/>
                    <a:p>
                      <a:endParaRPr lang="en-US" sz="2400" dirty="0">
                        <a:latin typeface="Cambria" panose="02040503050406030204" pitchFamily="18" charset="0"/>
                        <a:ea typeface="Cambria" panose="02040503050406030204" pitchFamily="18" charset="0"/>
                      </a:endParaRPr>
                    </a:p>
                  </a:txBody>
                  <a:tcPr marL="143997" marR="143997" marT="71998" marB="71998"/>
                </a:tc>
                <a:tc>
                  <a:txBody>
                    <a:bodyPr/>
                    <a:lstStyle/>
                    <a:p>
                      <a:endParaRPr lang="en-US" sz="2400" dirty="0">
                        <a:latin typeface="Cambria" panose="02040503050406030204" pitchFamily="18" charset="0"/>
                        <a:ea typeface="Cambria" panose="02040503050406030204" pitchFamily="18" charset="0"/>
                      </a:endParaRPr>
                    </a:p>
                  </a:txBody>
                  <a:tcPr marL="143997" marR="143997" marT="71998" marB="71998"/>
                </a:tc>
                <a:tc>
                  <a:txBody>
                    <a:bodyPr/>
                    <a:lstStyle/>
                    <a:p>
                      <a:endParaRPr lang="en-US" sz="2400" dirty="0">
                        <a:latin typeface="Cambria" panose="02040503050406030204" pitchFamily="18" charset="0"/>
                        <a:ea typeface="Cambria" panose="02040503050406030204" pitchFamily="18" charset="0"/>
                      </a:endParaRPr>
                    </a:p>
                  </a:txBody>
                  <a:tcPr marL="143997" marR="143997" marT="71998" marB="71998"/>
                </a:tc>
                <a:tc>
                  <a:txBody>
                    <a:bodyPr/>
                    <a:lstStyle/>
                    <a:p>
                      <a:endParaRPr lang="en-US" sz="2400" dirty="0">
                        <a:latin typeface="Cambria" panose="02040503050406030204" pitchFamily="18" charset="0"/>
                        <a:ea typeface="Cambria" panose="02040503050406030204" pitchFamily="18" charset="0"/>
                      </a:endParaRPr>
                    </a:p>
                  </a:txBody>
                  <a:tcPr marL="143997" marR="143997" marT="71998" marB="71998"/>
                </a:tc>
                <a:extLst>
                  <a:ext uri="{0D108BD9-81ED-4DB2-BD59-A6C34878D82A}">
                    <a16:rowId xmlns:a16="http://schemas.microsoft.com/office/drawing/2014/main" val="10001"/>
                  </a:ext>
                </a:extLst>
              </a:tr>
              <a:tr h="198906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400" dirty="0">
                        <a:latin typeface="Cambria" panose="02040503050406030204" pitchFamily="18" charset="0"/>
                        <a:ea typeface="Cambria" panose="02040503050406030204" pitchFamily="18" charset="0"/>
                      </a:endParaRPr>
                    </a:p>
                  </a:txBody>
                  <a:tcPr marL="143997" marR="143997" marT="71998" marB="71998"/>
                </a:tc>
                <a:tc>
                  <a:txBody>
                    <a:bodyPr/>
                    <a:lstStyle/>
                    <a:p>
                      <a:endParaRPr lang="en-US" sz="2400" dirty="0">
                        <a:latin typeface="Cambria" panose="02040503050406030204" pitchFamily="18" charset="0"/>
                        <a:ea typeface="Cambria" panose="02040503050406030204" pitchFamily="18" charset="0"/>
                      </a:endParaRPr>
                    </a:p>
                  </a:txBody>
                  <a:tcPr marL="143997" marR="143997" marT="71998" marB="71998"/>
                </a:tc>
                <a:tc>
                  <a:txBody>
                    <a:bodyPr/>
                    <a:lstStyle/>
                    <a:p>
                      <a:endParaRPr lang="en-US" sz="2400" dirty="0">
                        <a:latin typeface="Cambria" panose="02040503050406030204" pitchFamily="18" charset="0"/>
                        <a:ea typeface="Cambria" panose="02040503050406030204" pitchFamily="18" charset="0"/>
                      </a:endParaRPr>
                    </a:p>
                  </a:txBody>
                  <a:tcPr marL="143997" marR="143997" marT="71998" marB="71998"/>
                </a:tc>
                <a:tc>
                  <a:txBody>
                    <a:bodyPr/>
                    <a:lstStyle/>
                    <a:p>
                      <a:endParaRPr lang="en-US" sz="2400" dirty="0">
                        <a:latin typeface="Cambria" panose="02040503050406030204" pitchFamily="18" charset="0"/>
                        <a:ea typeface="Cambria" panose="02040503050406030204" pitchFamily="18" charset="0"/>
                      </a:endParaRPr>
                    </a:p>
                  </a:txBody>
                  <a:tcPr marL="143997" marR="143997" marT="71998" marB="71998"/>
                </a:tc>
                <a:extLst>
                  <a:ext uri="{0D108BD9-81ED-4DB2-BD59-A6C34878D82A}">
                    <a16:rowId xmlns:a16="http://schemas.microsoft.com/office/drawing/2014/main" val="10002"/>
                  </a:ext>
                </a:extLst>
              </a:tr>
              <a:tr h="885032">
                <a:tc>
                  <a:txBody>
                    <a:bodyPr/>
                    <a:lstStyle/>
                    <a:p>
                      <a:endParaRPr lang="en-US" sz="2400" dirty="0">
                        <a:solidFill>
                          <a:schemeClr val="tx1"/>
                        </a:solidFill>
                        <a:latin typeface="Cambria" panose="02040503050406030204" pitchFamily="18" charset="0"/>
                        <a:ea typeface="Cambria" panose="02040503050406030204" pitchFamily="18"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400" b="0" dirty="0">
                        <a:solidFill>
                          <a:schemeClr val="tx1"/>
                        </a:solidFill>
                        <a:latin typeface="Cambria" panose="02040503050406030204" pitchFamily="18" charset="0"/>
                        <a:ea typeface="Cambria" panose="02040503050406030204" pitchFamily="18" charset="0"/>
                      </a:endParaRPr>
                    </a:p>
                  </a:txBody>
                  <a:tcPr/>
                </a:tc>
                <a:tc>
                  <a:txBody>
                    <a:bodyPr/>
                    <a:lstStyle/>
                    <a:p>
                      <a:endParaRPr lang="en-US" sz="2400" dirty="0">
                        <a:latin typeface="Cambria" panose="02040503050406030204" pitchFamily="18" charset="0"/>
                        <a:ea typeface="Cambria" panose="02040503050406030204" pitchFamily="18" charset="0"/>
                      </a:endParaRPr>
                    </a:p>
                  </a:txBody>
                  <a:tcPr/>
                </a:tc>
                <a:tc>
                  <a:txBody>
                    <a:bodyPr/>
                    <a:lstStyle/>
                    <a:p>
                      <a:endParaRPr lang="en-US" sz="2400" dirty="0">
                        <a:latin typeface="Cambria" panose="02040503050406030204" pitchFamily="18" charset="0"/>
                        <a:ea typeface="Cambria" panose="02040503050406030204" pitchFamily="18" charset="0"/>
                      </a:endParaRPr>
                    </a:p>
                  </a:txBody>
                  <a:tcPr/>
                </a:tc>
                <a:extLst>
                  <a:ext uri="{0D108BD9-81ED-4DB2-BD59-A6C34878D82A}">
                    <a16:rowId xmlns:a16="http://schemas.microsoft.com/office/drawing/2014/main" val="10003"/>
                  </a:ext>
                </a:extLst>
              </a:tr>
              <a:tr h="470360">
                <a:tc>
                  <a:txBody>
                    <a:bodyPr/>
                    <a:lstStyle/>
                    <a:p>
                      <a:endParaRPr lang="en-US" sz="2400" dirty="0"/>
                    </a:p>
                  </a:txBody>
                  <a:tcPr marL="143997" marR="143997" marT="71998" marB="71998"/>
                </a:tc>
                <a:tc>
                  <a:txBody>
                    <a:bodyPr/>
                    <a:lstStyle/>
                    <a:p>
                      <a:endParaRPr lang="en-US" sz="2400" dirty="0"/>
                    </a:p>
                  </a:txBody>
                  <a:tcPr marL="143997" marR="143997" marT="71998" marB="71998"/>
                </a:tc>
                <a:tc>
                  <a:txBody>
                    <a:bodyPr/>
                    <a:lstStyle/>
                    <a:p>
                      <a:endParaRPr lang="en-US" sz="2400" dirty="0"/>
                    </a:p>
                  </a:txBody>
                  <a:tcPr marL="143997" marR="143997" marT="71998" marB="71998"/>
                </a:tc>
                <a:tc>
                  <a:txBody>
                    <a:bodyPr/>
                    <a:lstStyle/>
                    <a:p>
                      <a:endParaRPr lang="en-US" sz="2400" dirty="0"/>
                    </a:p>
                  </a:txBody>
                  <a:tcPr marL="143997" marR="143997" marT="71998" marB="71998"/>
                </a:tc>
                <a:extLst>
                  <a:ext uri="{0D108BD9-81ED-4DB2-BD59-A6C34878D82A}">
                    <a16:rowId xmlns:a16="http://schemas.microsoft.com/office/drawing/2014/main" val="10004"/>
                  </a:ext>
                </a:extLst>
              </a:tr>
              <a:tr h="470360">
                <a:tc>
                  <a:txBody>
                    <a:bodyPr/>
                    <a:lstStyle/>
                    <a:p>
                      <a:endParaRPr lang="en-US" sz="2400"/>
                    </a:p>
                  </a:txBody>
                  <a:tcPr marL="143997" marR="143997" marT="71998" marB="71998"/>
                </a:tc>
                <a:tc>
                  <a:txBody>
                    <a:bodyPr/>
                    <a:lstStyle/>
                    <a:p>
                      <a:endParaRPr lang="en-US" sz="2400" dirty="0"/>
                    </a:p>
                  </a:txBody>
                  <a:tcPr marL="143997" marR="143997" marT="71998" marB="71998"/>
                </a:tc>
                <a:tc>
                  <a:txBody>
                    <a:bodyPr/>
                    <a:lstStyle/>
                    <a:p>
                      <a:endParaRPr lang="en-US" sz="2400" dirty="0"/>
                    </a:p>
                  </a:txBody>
                  <a:tcPr marL="143997" marR="143997" marT="71998" marB="71998"/>
                </a:tc>
                <a:tc>
                  <a:txBody>
                    <a:bodyPr/>
                    <a:lstStyle/>
                    <a:p>
                      <a:endParaRPr lang="en-US" sz="2400" dirty="0"/>
                    </a:p>
                  </a:txBody>
                  <a:tcPr marL="143997" marR="143997" marT="71998" marB="71998"/>
                </a:tc>
                <a:extLst>
                  <a:ext uri="{0D108BD9-81ED-4DB2-BD59-A6C34878D82A}">
                    <a16:rowId xmlns:a16="http://schemas.microsoft.com/office/drawing/2014/main" val="10005"/>
                  </a:ext>
                </a:extLst>
              </a:tr>
            </a:tbl>
          </a:graphicData>
        </a:graphic>
      </p:graphicFrame>
      <p:sp>
        <p:nvSpPr>
          <p:cNvPr id="5" name="Title 1">
            <a:extLst>
              <a:ext uri="{FF2B5EF4-FFF2-40B4-BE49-F238E27FC236}">
                <a16:creationId xmlns:a16="http://schemas.microsoft.com/office/drawing/2014/main" id="{CB232085-B432-5F7F-2872-DD2742324E72}"/>
              </a:ext>
            </a:extLst>
          </p:cNvPr>
          <p:cNvSpPr>
            <a:spLocks noGrp="1"/>
          </p:cNvSpPr>
          <p:nvPr>
            <p:ph type="title"/>
          </p:nvPr>
        </p:nvSpPr>
        <p:spPr>
          <a:xfrm>
            <a:off x="384418" y="93279"/>
            <a:ext cx="13681520" cy="1199974"/>
          </a:xfrm>
          <a:solidFill>
            <a:schemeClr val="bg1"/>
          </a:solidFill>
        </p:spPr>
        <p:txBody>
          <a:bodyPr>
            <a:normAutofit/>
          </a:bodyPr>
          <a:lstStyle/>
          <a:p>
            <a:pPr algn="ctr"/>
            <a:r>
              <a:rPr lang="en-US" sz="4800" b="1" dirty="0">
                <a:solidFill>
                  <a:srgbClr val="0000FF"/>
                </a:solidFill>
                <a:latin typeface="Cambria" panose="02040503050406030204" pitchFamily="18" charset="0"/>
                <a:ea typeface="Cambria" panose="02040503050406030204" pitchFamily="18" charset="0"/>
              </a:rPr>
              <a:t>Different types of centralities</a:t>
            </a:r>
          </a:p>
        </p:txBody>
      </p:sp>
    </p:spTree>
    <p:extLst>
      <p:ext uri="{BB962C8B-B14F-4D97-AF65-F5344CB8AC3E}">
        <p14:creationId xmlns:p14="http://schemas.microsoft.com/office/powerpoint/2010/main" val="14997402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twork Technology Background">
            <a:extLst>
              <a:ext uri="{FF2B5EF4-FFF2-40B4-BE49-F238E27FC236}">
                <a16:creationId xmlns:a16="http://schemas.microsoft.com/office/drawing/2014/main" id="{61A5FA30-F6AB-753B-3EEC-E57661DE6B5D}"/>
              </a:ext>
            </a:extLst>
          </p:cNvPr>
          <p:cNvPicPr>
            <a:picLocks noChangeAspect="1"/>
          </p:cNvPicPr>
          <p:nvPr/>
        </p:nvPicPr>
        <p:blipFill rotWithShape="1">
          <a:blip r:embed="rId2">
            <a:alphaModFix amt="60000"/>
          </a:blip>
          <a:srcRect r="-1" b="3428"/>
          <a:stretch/>
        </p:blipFill>
        <p:spPr>
          <a:xfrm>
            <a:off x="538734" y="1866520"/>
            <a:ext cx="13681520" cy="7696237"/>
          </a:xfrm>
          <a:prstGeom prst="rect">
            <a:avLst/>
          </a:prstGeom>
          <a:solidFill>
            <a:srgbClr val="000000">
              <a:shade val="95000"/>
            </a:srgbClr>
          </a:solidFill>
          <a:ln w="444500" cap="sq">
            <a:solidFill>
              <a:srgbClr val="000000"/>
            </a:solidFill>
            <a:miter lim="800000"/>
          </a:ln>
          <a:effectLst>
            <a:outerShdw blurRad="254000" dist="190500" dir="2700000" sy="90000" algn="bl" rotWithShape="0">
              <a:srgbClr val="000000">
                <a:alpha val="40000"/>
              </a:srgbClr>
            </a:outerShdw>
          </a:effectLst>
        </p:spPr>
      </p:pic>
      <p:sp>
        <p:nvSpPr>
          <p:cNvPr id="7" name="Content Placeholder 6"/>
          <p:cNvSpPr>
            <a:spLocks noGrp="1"/>
          </p:cNvSpPr>
          <p:nvPr>
            <p:ph idx="1"/>
          </p:nvPr>
        </p:nvSpPr>
        <p:spPr>
          <a:xfrm>
            <a:off x="884636" y="1319971"/>
            <a:ext cx="13574701" cy="8519813"/>
          </a:xfrm>
        </p:spPr>
        <p:txBody>
          <a:bodyPr/>
          <a:lstStyle/>
          <a:p>
            <a:pPr marL="0" indent="0">
              <a:buNone/>
            </a:pPr>
            <a:endParaRPr lang="en-US" sz="4409" dirty="0"/>
          </a:p>
          <a:p>
            <a:pPr marL="0" indent="0">
              <a:buNone/>
            </a:pPr>
            <a:endParaRPr lang="en-US" dirty="0"/>
          </a:p>
        </p:txBody>
      </p:sp>
      <mc:AlternateContent xmlns:mc="http://schemas.openxmlformats.org/markup-compatibility/2006" xmlns:a14="http://schemas.microsoft.com/office/drawing/2010/main">
        <mc:Choice Requires="a14">
          <p:graphicFrame>
            <p:nvGraphicFramePr>
              <p:cNvPr id="9" name="Table 8"/>
              <p:cNvGraphicFramePr>
                <a:graphicFrameLocks noGrp="1"/>
              </p:cNvGraphicFramePr>
              <p:nvPr/>
            </p:nvGraphicFramePr>
            <p:xfrm>
              <a:off x="250702" y="1439441"/>
              <a:ext cx="14208636" cy="7595729"/>
            </p:xfrm>
            <a:graphic>
              <a:graphicData uri="http://schemas.openxmlformats.org/drawingml/2006/table">
                <a:tbl>
                  <a:tblPr firstRow="1" bandRow="1">
                    <a:tableStyleId>{5C22544A-7EE6-4342-B048-85BDC9FD1C3A}</a:tableStyleId>
                  </a:tblPr>
                  <a:tblGrid>
                    <a:gridCol w="3552159">
                      <a:extLst>
                        <a:ext uri="{9D8B030D-6E8A-4147-A177-3AD203B41FA5}">
                          <a16:colId xmlns:a16="http://schemas.microsoft.com/office/drawing/2014/main" val="20000"/>
                        </a:ext>
                      </a:extLst>
                    </a:gridCol>
                    <a:gridCol w="3552159">
                      <a:extLst>
                        <a:ext uri="{9D8B030D-6E8A-4147-A177-3AD203B41FA5}">
                          <a16:colId xmlns:a16="http://schemas.microsoft.com/office/drawing/2014/main" val="20001"/>
                        </a:ext>
                      </a:extLst>
                    </a:gridCol>
                    <a:gridCol w="3552159">
                      <a:extLst>
                        <a:ext uri="{9D8B030D-6E8A-4147-A177-3AD203B41FA5}">
                          <a16:colId xmlns:a16="http://schemas.microsoft.com/office/drawing/2014/main" val="20002"/>
                        </a:ext>
                      </a:extLst>
                    </a:gridCol>
                    <a:gridCol w="3552159">
                      <a:extLst>
                        <a:ext uri="{9D8B030D-6E8A-4147-A177-3AD203B41FA5}">
                          <a16:colId xmlns:a16="http://schemas.microsoft.com/office/drawing/2014/main" val="20003"/>
                        </a:ext>
                      </a:extLst>
                    </a:gridCol>
                  </a:tblGrid>
                  <a:tr h="1989064">
                    <a:tc>
                      <a:txBody>
                        <a:bodyPr/>
                        <a:lstStyle/>
                        <a:p>
                          <a:r>
                            <a:rPr lang="en-US" sz="2400" dirty="0">
                              <a:latin typeface="Cambria" panose="02040503050406030204" pitchFamily="18" charset="0"/>
                              <a:ea typeface="Cambria" panose="02040503050406030204" pitchFamily="18" charset="0"/>
                            </a:rPr>
                            <a:t>What makes a vertex central in a network?</a:t>
                          </a:r>
                        </a:p>
                        <a:p>
                          <a:r>
                            <a:rPr lang="en-US" sz="2400" dirty="0">
                              <a:latin typeface="Cambria" panose="02040503050406030204" pitchFamily="18" charset="0"/>
                              <a:ea typeface="Cambria" panose="02040503050406030204" pitchFamily="18" charset="0"/>
                            </a:rPr>
                            <a:t>(one or more ideas)</a:t>
                          </a:r>
                        </a:p>
                      </a:txBody>
                      <a:tcPr marL="143997" marR="143997" marT="71998" marB="71998"/>
                    </a:tc>
                    <a:tc>
                      <a:txBody>
                        <a:bodyPr/>
                        <a:lstStyle/>
                        <a:p>
                          <a:r>
                            <a:rPr lang="en-US" sz="2400" dirty="0">
                              <a:latin typeface="Cambria" panose="02040503050406030204" pitchFamily="18" charset="0"/>
                              <a:ea typeface="Cambria" panose="02040503050406030204" pitchFamily="18" charset="0"/>
                            </a:rPr>
                            <a:t>How do</a:t>
                          </a:r>
                          <a:r>
                            <a:rPr lang="en-US" sz="2400" baseline="0" dirty="0">
                              <a:latin typeface="Cambria" panose="02040503050406030204" pitchFamily="18" charset="0"/>
                              <a:ea typeface="Cambria" panose="02040503050406030204" pitchFamily="18" charset="0"/>
                            </a:rPr>
                            <a:t> you describe it mathematically</a:t>
                          </a:r>
                          <a:r>
                            <a:rPr lang="en-US" sz="2400" dirty="0">
                              <a:latin typeface="Cambria" panose="02040503050406030204" pitchFamily="18" charset="0"/>
                              <a:ea typeface="Cambria" panose="02040503050406030204" pitchFamily="18" charset="0"/>
                            </a:rPr>
                            <a:t>? </a:t>
                          </a:r>
                        </a:p>
                      </a:txBody>
                      <a:tcPr marL="143997" marR="143997" marT="71998" marB="71998"/>
                    </a:tc>
                    <a:tc>
                      <a:txBody>
                        <a:bodyPr/>
                        <a:lstStyle/>
                        <a:p>
                          <a:r>
                            <a:rPr lang="en-US" sz="2400" dirty="0">
                              <a:latin typeface="Cambria" panose="02040503050406030204" pitchFamily="18" charset="0"/>
                              <a:ea typeface="Cambria" panose="02040503050406030204" pitchFamily="18" charset="0"/>
                            </a:rPr>
                            <a:t>When is it appropriate to use</a:t>
                          </a:r>
                          <a:r>
                            <a:rPr lang="en-US" sz="2400" baseline="0" dirty="0">
                              <a:latin typeface="Cambria" panose="02040503050406030204" pitchFamily="18" charset="0"/>
                              <a:ea typeface="Cambria" panose="02040503050406030204" pitchFamily="18" charset="0"/>
                            </a:rPr>
                            <a:t> it?</a:t>
                          </a:r>
                          <a:endParaRPr lang="en-US" sz="2400" dirty="0">
                            <a:latin typeface="Cambria" panose="02040503050406030204" pitchFamily="18" charset="0"/>
                            <a:ea typeface="Cambria" panose="02040503050406030204" pitchFamily="18" charset="0"/>
                          </a:endParaRPr>
                        </a:p>
                      </a:txBody>
                      <a:tcPr marL="143997" marR="143997" marT="71998" marB="7199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a:latin typeface="Cambria" panose="02040503050406030204" pitchFamily="18" charset="0"/>
                              <a:ea typeface="Cambria" panose="02040503050406030204" pitchFamily="18" charset="0"/>
                            </a:rPr>
                            <a:t>How can we capture it?</a:t>
                          </a:r>
                        </a:p>
                        <a:p>
                          <a:endParaRPr lang="en-US" sz="2400" dirty="0">
                            <a:latin typeface="Cambria" panose="02040503050406030204" pitchFamily="18" charset="0"/>
                            <a:ea typeface="Cambria" panose="02040503050406030204" pitchFamily="18" charset="0"/>
                          </a:endParaRPr>
                        </a:p>
                      </a:txBody>
                      <a:tcPr marL="143997" marR="143997" marT="71998" marB="71998"/>
                    </a:tc>
                    <a:extLst>
                      <a:ext uri="{0D108BD9-81ED-4DB2-BD59-A6C34878D82A}">
                        <a16:rowId xmlns:a16="http://schemas.microsoft.com/office/drawing/2014/main" val="10000"/>
                      </a:ext>
                    </a:extLst>
                  </a:tr>
                  <a:tr h="1713057">
                    <a:tc>
                      <a:txBody>
                        <a:bodyPr/>
                        <a:lstStyle/>
                        <a:p>
                          <a:r>
                            <a:rPr lang="en-US" sz="2400" dirty="0">
                              <a:latin typeface="Cambria" panose="02040503050406030204" pitchFamily="18" charset="0"/>
                              <a:ea typeface="Cambria" panose="02040503050406030204" pitchFamily="18" charset="0"/>
                            </a:rPr>
                            <a:t>Lots of one-hop</a:t>
                          </a:r>
                          <a:r>
                            <a:rPr lang="en-US" sz="2400" baseline="0" dirty="0">
                              <a:latin typeface="Cambria" panose="02040503050406030204" pitchFamily="18" charset="0"/>
                              <a:ea typeface="Cambria" panose="02040503050406030204" pitchFamily="18" charset="0"/>
                            </a:rPr>
                            <a:t> connections from </a:t>
                          </a:r>
                          <a14:m>
                            <m:oMath xmlns:m="http://schemas.openxmlformats.org/officeDocument/2006/math">
                              <m:r>
                                <a:rPr lang="en-US" sz="2400" b="0" i="1" baseline="0" smtClean="0">
                                  <a:latin typeface="Cambria Math"/>
                                </a:rPr>
                                <m:t>𝑣</m:t>
                              </m:r>
                            </m:oMath>
                          </a14:m>
                          <a:endParaRPr lang="en-US" sz="2400" dirty="0">
                            <a:latin typeface="Cambria" panose="02040503050406030204" pitchFamily="18" charset="0"/>
                            <a:ea typeface="Cambria" panose="02040503050406030204" pitchFamily="18" charset="0"/>
                          </a:endParaRPr>
                        </a:p>
                      </a:txBody>
                      <a:tcPr marL="143997" marR="143997" marT="71998" marB="71998"/>
                    </a:tc>
                    <a:tc>
                      <a:txBody>
                        <a:bodyPr/>
                        <a:lstStyle/>
                        <a:p>
                          <a:r>
                            <a:rPr lang="en-US" sz="2400" baseline="0" dirty="0">
                              <a:latin typeface="Cambria" panose="02040503050406030204" pitchFamily="18" charset="0"/>
                              <a:ea typeface="Cambria" panose="02040503050406030204" pitchFamily="18" charset="0"/>
                            </a:rPr>
                            <a:t>The number of vertices that </a:t>
                          </a:r>
                          <a14:m>
                            <m:oMath xmlns:m="http://schemas.openxmlformats.org/officeDocument/2006/math">
                              <m:r>
                                <a:rPr lang="en-US" sz="2400" b="0" i="1" baseline="0" smtClean="0">
                                  <a:latin typeface="Cambria Math"/>
                                </a:rPr>
                                <m:t>𝑣</m:t>
                              </m:r>
                            </m:oMath>
                          </a14:m>
                          <a:r>
                            <a:rPr lang="en-US" sz="2400" baseline="0" dirty="0">
                              <a:latin typeface="Cambria" panose="02040503050406030204" pitchFamily="18" charset="0"/>
                              <a:ea typeface="Cambria" panose="02040503050406030204" pitchFamily="18" charset="0"/>
                            </a:rPr>
                            <a:t> influences directly</a:t>
                          </a:r>
                          <a:endParaRPr lang="en-US" sz="2400" dirty="0">
                            <a:latin typeface="Cambria" panose="02040503050406030204" pitchFamily="18" charset="0"/>
                            <a:ea typeface="Cambria" panose="02040503050406030204" pitchFamily="18" charset="0"/>
                          </a:endParaRPr>
                        </a:p>
                      </a:txBody>
                      <a:tcPr marL="143997" marR="143997" marT="71998" marB="71998"/>
                    </a:tc>
                    <a:tc>
                      <a:txBody>
                        <a:bodyPr/>
                        <a:lstStyle/>
                        <a:p>
                          <a:r>
                            <a:rPr lang="en-US" sz="2400" dirty="0">
                              <a:latin typeface="Cambria" panose="02040503050406030204" pitchFamily="18" charset="0"/>
                              <a:ea typeface="Cambria" panose="02040503050406030204" pitchFamily="18" charset="0"/>
                            </a:rPr>
                            <a:t>Local influence matters</a:t>
                          </a:r>
                        </a:p>
                        <a:p>
                          <a:r>
                            <a:rPr lang="en-US" sz="2400" dirty="0">
                              <a:latin typeface="Cambria" panose="02040503050406030204" pitchFamily="18" charset="0"/>
                              <a:ea typeface="Cambria" panose="02040503050406030204" pitchFamily="18" charset="0"/>
                            </a:rPr>
                            <a:t>Small diameter</a:t>
                          </a:r>
                        </a:p>
                        <a:p>
                          <a:endParaRPr lang="en-US" sz="2400" dirty="0">
                            <a:latin typeface="Cambria" panose="02040503050406030204" pitchFamily="18" charset="0"/>
                            <a:ea typeface="Cambria" panose="02040503050406030204" pitchFamily="18" charset="0"/>
                          </a:endParaRPr>
                        </a:p>
                      </a:txBody>
                      <a:tcPr marL="143997" marR="143997" marT="71998" marB="71998"/>
                    </a:tc>
                    <a:tc>
                      <a:txBody>
                        <a:bodyPr/>
                        <a:lstStyle/>
                        <a:p>
                          <a:r>
                            <a:rPr lang="en-US" sz="2400" b="1" dirty="0">
                              <a:solidFill>
                                <a:srgbClr val="0000FF"/>
                              </a:solidFill>
                              <a:latin typeface="Cambria" panose="02040503050406030204" pitchFamily="18" charset="0"/>
                              <a:ea typeface="Cambria" panose="02040503050406030204" pitchFamily="18" charset="0"/>
                            </a:rPr>
                            <a:t>Degree centrality </a:t>
                          </a:r>
                          <a:r>
                            <a:rPr lang="en-US" sz="2400" dirty="0">
                              <a:latin typeface="Cambria" panose="02040503050406030204" pitchFamily="18" charset="0"/>
                              <a:ea typeface="Cambria" panose="02040503050406030204" pitchFamily="18" charset="0"/>
                            </a:rPr>
                            <a:t>(or simply the </a:t>
                          </a:r>
                          <a14:m>
                            <m:oMath xmlns:m="http://schemas.openxmlformats.org/officeDocument/2006/math">
                              <m:r>
                                <m:rPr>
                                  <m:sty m:val="p"/>
                                </m:rPr>
                                <a:rPr lang="en-US" sz="2400" b="0" i="0" smtClean="0">
                                  <a:latin typeface="Cambria Math"/>
                                </a:rPr>
                                <m:t>deg</m:t>
                              </m:r>
                              <m:r>
                                <a:rPr lang="en-US" sz="2400" b="0" i="1" smtClean="0">
                                  <a:latin typeface="Cambria Math"/>
                                </a:rPr>
                                <m:t>⁡(</m:t>
                              </m:r>
                              <m:r>
                                <a:rPr lang="en-US" sz="2400" b="0" i="1" smtClean="0">
                                  <a:latin typeface="Cambria Math"/>
                                </a:rPr>
                                <m:t>𝑣</m:t>
                              </m:r>
                              <m:r>
                                <a:rPr lang="en-US" sz="2400" b="0" i="1" smtClean="0">
                                  <a:latin typeface="Cambria Math"/>
                                </a:rPr>
                                <m:t>)</m:t>
                              </m:r>
                            </m:oMath>
                          </a14:m>
                          <a:r>
                            <a:rPr lang="en-US" sz="2400" dirty="0">
                              <a:latin typeface="Cambria" panose="02040503050406030204" pitchFamily="18" charset="0"/>
                              <a:ea typeface="Cambria" panose="02040503050406030204" pitchFamily="18" charset="0"/>
                            </a:rPr>
                            <a:t>)</a:t>
                          </a:r>
                        </a:p>
                      </a:txBody>
                      <a:tcPr marL="143997" marR="143997" marT="71998" marB="71998"/>
                    </a:tc>
                    <a:extLst>
                      <a:ext uri="{0D108BD9-81ED-4DB2-BD59-A6C34878D82A}">
                        <a16:rowId xmlns:a16="http://schemas.microsoft.com/office/drawing/2014/main" val="10001"/>
                      </a:ext>
                    </a:extLst>
                  </a:tr>
                  <a:tr h="198906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400" dirty="0">
                            <a:latin typeface="Cambria" panose="02040503050406030204" pitchFamily="18" charset="0"/>
                            <a:ea typeface="Cambria" panose="02040503050406030204" pitchFamily="18" charset="0"/>
                          </a:endParaRPr>
                        </a:p>
                      </a:txBody>
                      <a:tcPr marL="143997" marR="143997" marT="71998" marB="71998"/>
                    </a:tc>
                    <a:tc>
                      <a:txBody>
                        <a:bodyPr/>
                        <a:lstStyle/>
                        <a:p>
                          <a:endParaRPr lang="en-US" sz="2400" dirty="0">
                            <a:latin typeface="Cambria" panose="02040503050406030204" pitchFamily="18" charset="0"/>
                            <a:ea typeface="Cambria" panose="02040503050406030204" pitchFamily="18" charset="0"/>
                          </a:endParaRPr>
                        </a:p>
                      </a:txBody>
                      <a:tcPr marL="143997" marR="143997" marT="71998" marB="71998"/>
                    </a:tc>
                    <a:tc>
                      <a:txBody>
                        <a:bodyPr/>
                        <a:lstStyle/>
                        <a:p>
                          <a:endParaRPr lang="en-US" sz="2400" dirty="0">
                            <a:latin typeface="Cambria" panose="02040503050406030204" pitchFamily="18" charset="0"/>
                            <a:ea typeface="Cambria" panose="02040503050406030204" pitchFamily="18" charset="0"/>
                          </a:endParaRPr>
                        </a:p>
                      </a:txBody>
                      <a:tcPr marL="143997" marR="143997" marT="71998" marB="71998"/>
                    </a:tc>
                    <a:tc>
                      <a:txBody>
                        <a:bodyPr/>
                        <a:lstStyle/>
                        <a:p>
                          <a:endParaRPr lang="en-US" sz="2400" dirty="0">
                            <a:latin typeface="Cambria" panose="02040503050406030204" pitchFamily="18" charset="0"/>
                            <a:ea typeface="Cambria" panose="02040503050406030204" pitchFamily="18" charset="0"/>
                          </a:endParaRPr>
                        </a:p>
                      </a:txBody>
                      <a:tcPr marL="143997" marR="143997" marT="71998" marB="71998"/>
                    </a:tc>
                    <a:extLst>
                      <a:ext uri="{0D108BD9-81ED-4DB2-BD59-A6C34878D82A}">
                        <a16:rowId xmlns:a16="http://schemas.microsoft.com/office/drawing/2014/main" val="10002"/>
                      </a:ext>
                    </a:extLst>
                  </a:tr>
                  <a:tr h="885032">
                    <a:tc>
                      <a:txBody>
                        <a:bodyPr/>
                        <a:lstStyle/>
                        <a:p>
                          <a:endParaRPr lang="en-US" sz="2400" dirty="0">
                            <a:solidFill>
                              <a:schemeClr val="tx1"/>
                            </a:solidFill>
                            <a:latin typeface="Cambria" panose="02040503050406030204" pitchFamily="18" charset="0"/>
                            <a:ea typeface="Cambria" panose="02040503050406030204" pitchFamily="18"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400" b="0" dirty="0">
                            <a:solidFill>
                              <a:schemeClr val="tx1"/>
                            </a:solidFill>
                            <a:latin typeface="Cambria" panose="02040503050406030204" pitchFamily="18" charset="0"/>
                            <a:ea typeface="Cambria" panose="02040503050406030204" pitchFamily="18" charset="0"/>
                          </a:endParaRPr>
                        </a:p>
                      </a:txBody>
                      <a:tcPr/>
                    </a:tc>
                    <a:tc>
                      <a:txBody>
                        <a:bodyPr/>
                        <a:lstStyle/>
                        <a:p>
                          <a:endParaRPr lang="en-US" sz="2400" dirty="0">
                            <a:latin typeface="Cambria" panose="02040503050406030204" pitchFamily="18" charset="0"/>
                            <a:ea typeface="Cambria" panose="02040503050406030204" pitchFamily="18" charset="0"/>
                          </a:endParaRPr>
                        </a:p>
                      </a:txBody>
                      <a:tcPr/>
                    </a:tc>
                    <a:tc>
                      <a:txBody>
                        <a:bodyPr/>
                        <a:lstStyle/>
                        <a:p>
                          <a:endParaRPr lang="en-US" sz="2400" dirty="0">
                            <a:latin typeface="Cambria" panose="02040503050406030204" pitchFamily="18" charset="0"/>
                            <a:ea typeface="Cambria" panose="02040503050406030204" pitchFamily="18" charset="0"/>
                          </a:endParaRPr>
                        </a:p>
                      </a:txBody>
                      <a:tcPr/>
                    </a:tc>
                    <a:extLst>
                      <a:ext uri="{0D108BD9-81ED-4DB2-BD59-A6C34878D82A}">
                        <a16:rowId xmlns:a16="http://schemas.microsoft.com/office/drawing/2014/main" val="10003"/>
                      </a:ext>
                    </a:extLst>
                  </a:tr>
                  <a:tr h="470360">
                    <a:tc>
                      <a:txBody>
                        <a:bodyPr/>
                        <a:lstStyle/>
                        <a:p>
                          <a:endParaRPr lang="en-US" sz="2400" dirty="0"/>
                        </a:p>
                      </a:txBody>
                      <a:tcPr marL="143997" marR="143997" marT="71998" marB="71998"/>
                    </a:tc>
                    <a:tc>
                      <a:txBody>
                        <a:bodyPr/>
                        <a:lstStyle/>
                        <a:p>
                          <a:endParaRPr lang="en-US" sz="2400" dirty="0"/>
                        </a:p>
                      </a:txBody>
                      <a:tcPr marL="143997" marR="143997" marT="71998" marB="71998"/>
                    </a:tc>
                    <a:tc>
                      <a:txBody>
                        <a:bodyPr/>
                        <a:lstStyle/>
                        <a:p>
                          <a:endParaRPr lang="en-US" sz="2400" dirty="0"/>
                        </a:p>
                      </a:txBody>
                      <a:tcPr marL="143997" marR="143997" marT="71998" marB="71998"/>
                    </a:tc>
                    <a:tc>
                      <a:txBody>
                        <a:bodyPr/>
                        <a:lstStyle/>
                        <a:p>
                          <a:endParaRPr lang="en-US" sz="2400" dirty="0"/>
                        </a:p>
                      </a:txBody>
                      <a:tcPr marL="143997" marR="143997" marT="71998" marB="71998"/>
                    </a:tc>
                    <a:extLst>
                      <a:ext uri="{0D108BD9-81ED-4DB2-BD59-A6C34878D82A}">
                        <a16:rowId xmlns:a16="http://schemas.microsoft.com/office/drawing/2014/main" val="10004"/>
                      </a:ext>
                    </a:extLst>
                  </a:tr>
                  <a:tr h="470360">
                    <a:tc>
                      <a:txBody>
                        <a:bodyPr/>
                        <a:lstStyle/>
                        <a:p>
                          <a:endParaRPr lang="en-US" sz="2400"/>
                        </a:p>
                      </a:txBody>
                      <a:tcPr marL="143997" marR="143997" marT="71998" marB="71998"/>
                    </a:tc>
                    <a:tc>
                      <a:txBody>
                        <a:bodyPr/>
                        <a:lstStyle/>
                        <a:p>
                          <a:endParaRPr lang="en-US" sz="2400" dirty="0"/>
                        </a:p>
                      </a:txBody>
                      <a:tcPr marL="143997" marR="143997" marT="71998" marB="71998"/>
                    </a:tc>
                    <a:tc>
                      <a:txBody>
                        <a:bodyPr/>
                        <a:lstStyle/>
                        <a:p>
                          <a:endParaRPr lang="en-US" sz="2400" dirty="0"/>
                        </a:p>
                      </a:txBody>
                      <a:tcPr marL="143997" marR="143997" marT="71998" marB="71998"/>
                    </a:tc>
                    <a:tc>
                      <a:txBody>
                        <a:bodyPr/>
                        <a:lstStyle/>
                        <a:p>
                          <a:endParaRPr lang="en-US" sz="2400" dirty="0"/>
                        </a:p>
                      </a:txBody>
                      <a:tcPr marL="143997" marR="143997" marT="71998" marB="71998"/>
                    </a:tc>
                    <a:extLst>
                      <a:ext uri="{0D108BD9-81ED-4DB2-BD59-A6C34878D82A}">
                        <a16:rowId xmlns:a16="http://schemas.microsoft.com/office/drawing/2014/main" val="10005"/>
                      </a:ext>
                    </a:extLst>
                  </a:tr>
                </a:tbl>
              </a:graphicData>
            </a:graphic>
          </p:graphicFrame>
        </mc:Choice>
        <mc:Fallback xmlns="">
          <p:graphicFrame>
            <p:nvGraphicFramePr>
              <p:cNvPr id="9" name="Table 8"/>
              <p:cNvGraphicFramePr>
                <a:graphicFrameLocks noGrp="1"/>
              </p:cNvGraphicFramePr>
              <p:nvPr>
                <p:extLst>
                  <p:ext uri="{D42A27DB-BD31-4B8C-83A1-F6EECF244321}">
                    <p14:modId xmlns:p14="http://schemas.microsoft.com/office/powerpoint/2010/main" val="2698700466"/>
                  </p:ext>
                </p:extLst>
              </p:nvPr>
            </p:nvGraphicFramePr>
            <p:xfrm>
              <a:off x="250702" y="1439441"/>
              <a:ext cx="14208636" cy="7595729"/>
            </p:xfrm>
            <a:graphic>
              <a:graphicData uri="http://schemas.openxmlformats.org/drawingml/2006/table">
                <a:tbl>
                  <a:tblPr firstRow="1" bandRow="1">
                    <a:tableStyleId>{5C22544A-7EE6-4342-B048-85BDC9FD1C3A}</a:tableStyleId>
                  </a:tblPr>
                  <a:tblGrid>
                    <a:gridCol w="3552159">
                      <a:extLst>
                        <a:ext uri="{9D8B030D-6E8A-4147-A177-3AD203B41FA5}">
                          <a16:colId xmlns:a16="http://schemas.microsoft.com/office/drawing/2014/main" val="20000"/>
                        </a:ext>
                      </a:extLst>
                    </a:gridCol>
                    <a:gridCol w="3552159">
                      <a:extLst>
                        <a:ext uri="{9D8B030D-6E8A-4147-A177-3AD203B41FA5}">
                          <a16:colId xmlns:a16="http://schemas.microsoft.com/office/drawing/2014/main" val="20001"/>
                        </a:ext>
                      </a:extLst>
                    </a:gridCol>
                    <a:gridCol w="3552159">
                      <a:extLst>
                        <a:ext uri="{9D8B030D-6E8A-4147-A177-3AD203B41FA5}">
                          <a16:colId xmlns:a16="http://schemas.microsoft.com/office/drawing/2014/main" val="20002"/>
                        </a:ext>
                      </a:extLst>
                    </a:gridCol>
                    <a:gridCol w="3552159">
                      <a:extLst>
                        <a:ext uri="{9D8B030D-6E8A-4147-A177-3AD203B41FA5}">
                          <a16:colId xmlns:a16="http://schemas.microsoft.com/office/drawing/2014/main" val="20003"/>
                        </a:ext>
                      </a:extLst>
                    </a:gridCol>
                  </a:tblGrid>
                  <a:tr h="1989064">
                    <a:tc>
                      <a:txBody>
                        <a:bodyPr/>
                        <a:lstStyle/>
                        <a:p>
                          <a:r>
                            <a:rPr lang="en-US" sz="2400" dirty="0">
                              <a:latin typeface="Cambria" panose="02040503050406030204" pitchFamily="18" charset="0"/>
                              <a:ea typeface="Cambria" panose="02040503050406030204" pitchFamily="18" charset="0"/>
                            </a:rPr>
                            <a:t>What makes a vertex central in a network?</a:t>
                          </a:r>
                        </a:p>
                        <a:p>
                          <a:r>
                            <a:rPr lang="en-US" sz="2400" dirty="0">
                              <a:latin typeface="Cambria" panose="02040503050406030204" pitchFamily="18" charset="0"/>
                              <a:ea typeface="Cambria" panose="02040503050406030204" pitchFamily="18" charset="0"/>
                            </a:rPr>
                            <a:t>(one or more ideas)</a:t>
                          </a:r>
                        </a:p>
                      </a:txBody>
                      <a:tcPr marL="143997" marR="143997" marT="71998" marB="71998"/>
                    </a:tc>
                    <a:tc>
                      <a:txBody>
                        <a:bodyPr/>
                        <a:lstStyle/>
                        <a:p>
                          <a:r>
                            <a:rPr lang="en-US" sz="2400" dirty="0">
                              <a:latin typeface="Cambria" panose="02040503050406030204" pitchFamily="18" charset="0"/>
                              <a:ea typeface="Cambria" panose="02040503050406030204" pitchFamily="18" charset="0"/>
                            </a:rPr>
                            <a:t>How do</a:t>
                          </a:r>
                          <a:r>
                            <a:rPr lang="en-US" sz="2400" baseline="0" dirty="0">
                              <a:latin typeface="Cambria" panose="02040503050406030204" pitchFamily="18" charset="0"/>
                              <a:ea typeface="Cambria" panose="02040503050406030204" pitchFamily="18" charset="0"/>
                            </a:rPr>
                            <a:t> you describe it mathematically</a:t>
                          </a:r>
                          <a:r>
                            <a:rPr lang="en-US" sz="2400" dirty="0">
                              <a:latin typeface="Cambria" panose="02040503050406030204" pitchFamily="18" charset="0"/>
                              <a:ea typeface="Cambria" panose="02040503050406030204" pitchFamily="18" charset="0"/>
                            </a:rPr>
                            <a:t>? </a:t>
                          </a:r>
                        </a:p>
                      </a:txBody>
                      <a:tcPr marL="143997" marR="143997" marT="71998" marB="71998"/>
                    </a:tc>
                    <a:tc>
                      <a:txBody>
                        <a:bodyPr/>
                        <a:lstStyle/>
                        <a:p>
                          <a:r>
                            <a:rPr lang="en-US" sz="2400" dirty="0">
                              <a:latin typeface="Cambria" panose="02040503050406030204" pitchFamily="18" charset="0"/>
                              <a:ea typeface="Cambria" panose="02040503050406030204" pitchFamily="18" charset="0"/>
                            </a:rPr>
                            <a:t>When is it appropriate to use</a:t>
                          </a:r>
                          <a:r>
                            <a:rPr lang="en-US" sz="2400" baseline="0" dirty="0">
                              <a:latin typeface="Cambria" panose="02040503050406030204" pitchFamily="18" charset="0"/>
                              <a:ea typeface="Cambria" panose="02040503050406030204" pitchFamily="18" charset="0"/>
                            </a:rPr>
                            <a:t> it?</a:t>
                          </a:r>
                          <a:endParaRPr lang="en-US" sz="2400" dirty="0">
                            <a:latin typeface="Cambria" panose="02040503050406030204" pitchFamily="18" charset="0"/>
                            <a:ea typeface="Cambria" panose="02040503050406030204" pitchFamily="18" charset="0"/>
                          </a:endParaRPr>
                        </a:p>
                      </a:txBody>
                      <a:tcPr marL="143997" marR="143997" marT="71998" marB="7199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a:latin typeface="Cambria" panose="02040503050406030204" pitchFamily="18" charset="0"/>
                              <a:ea typeface="Cambria" panose="02040503050406030204" pitchFamily="18" charset="0"/>
                            </a:rPr>
                            <a:t>How can we capture it?</a:t>
                          </a:r>
                        </a:p>
                        <a:p>
                          <a:endParaRPr lang="en-US" sz="2400" dirty="0">
                            <a:latin typeface="Cambria" panose="02040503050406030204" pitchFamily="18" charset="0"/>
                            <a:ea typeface="Cambria" panose="02040503050406030204" pitchFamily="18" charset="0"/>
                          </a:endParaRPr>
                        </a:p>
                      </a:txBody>
                      <a:tcPr marL="143997" marR="143997" marT="71998" marB="71998"/>
                    </a:tc>
                    <a:extLst>
                      <a:ext uri="{0D108BD9-81ED-4DB2-BD59-A6C34878D82A}">
                        <a16:rowId xmlns:a16="http://schemas.microsoft.com/office/drawing/2014/main" val="10000"/>
                      </a:ext>
                    </a:extLst>
                  </a:tr>
                  <a:tr h="1713057">
                    <a:tc>
                      <a:txBody>
                        <a:bodyPr/>
                        <a:lstStyle/>
                        <a:p>
                          <a:endParaRPr lang="en-US"/>
                        </a:p>
                      </a:txBody>
                      <a:tcPr marL="143997" marR="143997" marT="71998" marB="71998">
                        <a:blipFill>
                          <a:blip r:embed="rId3"/>
                          <a:stretch>
                            <a:fillRect l="-172" t="-117794" r="-300686" b="-228114"/>
                          </a:stretch>
                        </a:blipFill>
                      </a:tcPr>
                    </a:tc>
                    <a:tc>
                      <a:txBody>
                        <a:bodyPr/>
                        <a:lstStyle/>
                        <a:p>
                          <a:endParaRPr lang="en-US"/>
                        </a:p>
                      </a:txBody>
                      <a:tcPr marL="143997" marR="143997" marT="71998" marB="71998">
                        <a:blipFill>
                          <a:blip r:embed="rId3"/>
                          <a:stretch>
                            <a:fillRect l="-100172" t="-117794" r="-200686" b="-228114"/>
                          </a:stretch>
                        </a:blipFill>
                      </a:tcPr>
                    </a:tc>
                    <a:tc>
                      <a:txBody>
                        <a:bodyPr/>
                        <a:lstStyle/>
                        <a:p>
                          <a:r>
                            <a:rPr lang="en-US" sz="2400" dirty="0">
                              <a:latin typeface="Cambria" panose="02040503050406030204" pitchFamily="18" charset="0"/>
                              <a:ea typeface="Cambria" panose="02040503050406030204" pitchFamily="18" charset="0"/>
                            </a:rPr>
                            <a:t>Local influence matters</a:t>
                          </a:r>
                        </a:p>
                        <a:p>
                          <a:r>
                            <a:rPr lang="en-US" sz="2400" dirty="0">
                              <a:latin typeface="Cambria" panose="02040503050406030204" pitchFamily="18" charset="0"/>
                              <a:ea typeface="Cambria" panose="02040503050406030204" pitchFamily="18" charset="0"/>
                            </a:rPr>
                            <a:t>Small diameter</a:t>
                          </a:r>
                        </a:p>
                        <a:p>
                          <a:endParaRPr lang="en-US" sz="2400" dirty="0">
                            <a:latin typeface="Cambria" panose="02040503050406030204" pitchFamily="18" charset="0"/>
                            <a:ea typeface="Cambria" panose="02040503050406030204" pitchFamily="18" charset="0"/>
                          </a:endParaRPr>
                        </a:p>
                      </a:txBody>
                      <a:tcPr marL="143997" marR="143997" marT="71998" marB="71998"/>
                    </a:tc>
                    <a:tc>
                      <a:txBody>
                        <a:bodyPr/>
                        <a:lstStyle/>
                        <a:p>
                          <a:endParaRPr lang="en-US"/>
                        </a:p>
                      </a:txBody>
                      <a:tcPr marL="143997" marR="143997" marT="71998" marB="71998">
                        <a:blipFill>
                          <a:blip r:embed="rId3"/>
                          <a:stretch>
                            <a:fillRect l="-300000" t="-117794" r="-858" b="-228114"/>
                          </a:stretch>
                        </a:blipFill>
                      </a:tcPr>
                    </a:tc>
                    <a:extLst>
                      <a:ext uri="{0D108BD9-81ED-4DB2-BD59-A6C34878D82A}">
                        <a16:rowId xmlns:a16="http://schemas.microsoft.com/office/drawing/2014/main" val="10001"/>
                      </a:ext>
                    </a:extLst>
                  </a:tr>
                  <a:tr h="198906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400" dirty="0">
                            <a:latin typeface="Cambria" panose="02040503050406030204" pitchFamily="18" charset="0"/>
                            <a:ea typeface="Cambria" panose="02040503050406030204" pitchFamily="18" charset="0"/>
                          </a:endParaRPr>
                        </a:p>
                      </a:txBody>
                      <a:tcPr marL="143997" marR="143997" marT="71998" marB="71998"/>
                    </a:tc>
                    <a:tc>
                      <a:txBody>
                        <a:bodyPr/>
                        <a:lstStyle/>
                        <a:p>
                          <a:endParaRPr lang="en-US" sz="2400" dirty="0">
                            <a:latin typeface="Cambria" panose="02040503050406030204" pitchFamily="18" charset="0"/>
                            <a:ea typeface="Cambria" panose="02040503050406030204" pitchFamily="18" charset="0"/>
                          </a:endParaRPr>
                        </a:p>
                      </a:txBody>
                      <a:tcPr marL="143997" marR="143997" marT="71998" marB="71998"/>
                    </a:tc>
                    <a:tc>
                      <a:txBody>
                        <a:bodyPr/>
                        <a:lstStyle/>
                        <a:p>
                          <a:endParaRPr lang="en-US" sz="2400" dirty="0">
                            <a:latin typeface="Cambria" panose="02040503050406030204" pitchFamily="18" charset="0"/>
                            <a:ea typeface="Cambria" panose="02040503050406030204" pitchFamily="18" charset="0"/>
                          </a:endParaRPr>
                        </a:p>
                      </a:txBody>
                      <a:tcPr marL="143997" marR="143997" marT="71998" marB="71998"/>
                    </a:tc>
                    <a:tc>
                      <a:txBody>
                        <a:bodyPr/>
                        <a:lstStyle/>
                        <a:p>
                          <a:endParaRPr lang="en-US" sz="2400" dirty="0">
                            <a:latin typeface="Cambria" panose="02040503050406030204" pitchFamily="18" charset="0"/>
                            <a:ea typeface="Cambria" panose="02040503050406030204" pitchFamily="18" charset="0"/>
                          </a:endParaRPr>
                        </a:p>
                      </a:txBody>
                      <a:tcPr marL="143997" marR="143997" marT="71998" marB="71998"/>
                    </a:tc>
                    <a:extLst>
                      <a:ext uri="{0D108BD9-81ED-4DB2-BD59-A6C34878D82A}">
                        <a16:rowId xmlns:a16="http://schemas.microsoft.com/office/drawing/2014/main" val="10002"/>
                      </a:ext>
                    </a:extLst>
                  </a:tr>
                  <a:tr h="885032">
                    <a:tc>
                      <a:txBody>
                        <a:bodyPr/>
                        <a:lstStyle/>
                        <a:p>
                          <a:endParaRPr lang="en-US" sz="2400" dirty="0">
                            <a:solidFill>
                              <a:schemeClr val="tx1"/>
                            </a:solidFill>
                            <a:latin typeface="Cambria" panose="02040503050406030204" pitchFamily="18" charset="0"/>
                            <a:ea typeface="Cambria" panose="02040503050406030204" pitchFamily="18"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400" b="0" dirty="0">
                            <a:solidFill>
                              <a:schemeClr val="tx1"/>
                            </a:solidFill>
                            <a:latin typeface="Cambria" panose="02040503050406030204" pitchFamily="18" charset="0"/>
                            <a:ea typeface="Cambria" panose="02040503050406030204" pitchFamily="18" charset="0"/>
                          </a:endParaRPr>
                        </a:p>
                      </a:txBody>
                      <a:tcPr/>
                    </a:tc>
                    <a:tc>
                      <a:txBody>
                        <a:bodyPr/>
                        <a:lstStyle/>
                        <a:p>
                          <a:endParaRPr lang="en-US" sz="2400" dirty="0">
                            <a:latin typeface="Cambria" panose="02040503050406030204" pitchFamily="18" charset="0"/>
                            <a:ea typeface="Cambria" panose="02040503050406030204" pitchFamily="18" charset="0"/>
                          </a:endParaRPr>
                        </a:p>
                      </a:txBody>
                      <a:tcPr/>
                    </a:tc>
                    <a:tc>
                      <a:txBody>
                        <a:bodyPr/>
                        <a:lstStyle/>
                        <a:p>
                          <a:endParaRPr lang="en-US" sz="2400" dirty="0">
                            <a:latin typeface="Cambria" panose="02040503050406030204" pitchFamily="18" charset="0"/>
                            <a:ea typeface="Cambria" panose="02040503050406030204" pitchFamily="18" charset="0"/>
                          </a:endParaRPr>
                        </a:p>
                      </a:txBody>
                      <a:tcPr/>
                    </a:tc>
                    <a:extLst>
                      <a:ext uri="{0D108BD9-81ED-4DB2-BD59-A6C34878D82A}">
                        <a16:rowId xmlns:a16="http://schemas.microsoft.com/office/drawing/2014/main" val="10003"/>
                      </a:ext>
                    </a:extLst>
                  </a:tr>
                  <a:tr h="509756">
                    <a:tc>
                      <a:txBody>
                        <a:bodyPr/>
                        <a:lstStyle/>
                        <a:p>
                          <a:endParaRPr lang="en-US" sz="2400" dirty="0"/>
                        </a:p>
                      </a:txBody>
                      <a:tcPr marL="143997" marR="143997" marT="71998" marB="71998"/>
                    </a:tc>
                    <a:tc>
                      <a:txBody>
                        <a:bodyPr/>
                        <a:lstStyle/>
                        <a:p>
                          <a:endParaRPr lang="en-US" sz="2400" dirty="0"/>
                        </a:p>
                      </a:txBody>
                      <a:tcPr marL="143997" marR="143997" marT="71998" marB="71998"/>
                    </a:tc>
                    <a:tc>
                      <a:txBody>
                        <a:bodyPr/>
                        <a:lstStyle/>
                        <a:p>
                          <a:endParaRPr lang="en-US" sz="2400" dirty="0"/>
                        </a:p>
                      </a:txBody>
                      <a:tcPr marL="143997" marR="143997" marT="71998" marB="71998"/>
                    </a:tc>
                    <a:tc>
                      <a:txBody>
                        <a:bodyPr/>
                        <a:lstStyle/>
                        <a:p>
                          <a:endParaRPr lang="en-US" sz="2400" dirty="0"/>
                        </a:p>
                      </a:txBody>
                      <a:tcPr marL="143997" marR="143997" marT="71998" marB="71998"/>
                    </a:tc>
                    <a:extLst>
                      <a:ext uri="{0D108BD9-81ED-4DB2-BD59-A6C34878D82A}">
                        <a16:rowId xmlns:a16="http://schemas.microsoft.com/office/drawing/2014/main" val="10004"/>
                      </a:ext>
                    </a:extLst>
                  </a:tr>
                  <a:tr h="509756">
                    <a:tc>
                      <a:txBody>
                        <a:bodyPr/>
                        <a:lstStyle/>
                        <a:p>
                          <a:endParaRPr lang="en-US" sz="2400"/>
                        </a:p>
                      </a:txBody>
                      <a:tcPr marL="143997" marR="143997" marT="71998" marB="71998"/>
                    </a:tc>
                    <a:tc>
                      <a:txBody>
                        <a:bodyPr/>
                        <a:lstStyle/>
                        <a:p>
                          <a:endParaRPr lang="en-US" sz="2400" dirty="0"/>
                        </a:p>
                      </a:txBody>
                      <a:tcPr marL="143997" marR="143997" marT="71998" marB="71998"/>
                    </a:tc>
                    <a:tc>
                      <a:txBody>
                        <a:bodyPr/>
                        <a:lstStyle/>
                        <a:p>
                          <a:endParaRPr lang="en-US" sz="2400" dirty="0"/>
                        </a:p>
                      </a:txBody>
                      <a:tcPr marL="143997" marR="143997" marT="71998" marB="71998"/>
                    </a:tc>
                    <a:tc>
                      <a:txBody>
                        <a:bodyPr/>
                        <a:lstStyle/>
                        <a:p>
                          <a:endParaRPr lang="en-US" sz="2400" dirty="0"/>
                        </a:p>
                      </a:txBody>
                      <a:tcPr marL="143997" marR="143997" marT="71998" marB="71998"/>
                    </a:tc>
                    <a:extLst>
                      <a:ext uri="{0D108BD9-81ED-4DB2-BD59-A6C34878D82A}">
                        <a16:rowId xmlns:a16="http://schemas.microsoft.com/office/drawing/2014/main" val="10005"/>
                      </a:ext>
                    </a:extLst>
                  </a:tr>
                </a:tbl>
              </a:graphicData>
            </a:graphic>
          </p:graphicFrame>
        </mc:Fallback>
      </mc:AlternateContent>
      <p:sp>
        <p:nvSpPr>
          <p:cNvPr id="5" name="Title 1">
            <a:extLst>
              <a:ext uri="{FF2B5EF4-FFF2-40B4-BE49-F238E27FC236}">
                <a16:creationId xmlns:a16="http://schemas.microsoft.com/office/drawing/2014/main" id="{CB232085-B432-5F7F-2872-DD2742324E72}"/>
              </a:ext>
            </a:extLst>
          </p:cNvPr>
          <p:cNvSpPr>
            <a:spLocks noGrp="1"/>
          </p:cNvSpPr>
          <p:nvPr>
            <p:ph type="title"/>
          </p:nvPr>
        </p:nvSpPr>
        <p:spPr>
          <a:xfrm>
            <a:off x="384418" y="93279"/>
            <a:ext cx="13681520" cy="1199974"/>
          </a:xfrm>
          <a:solidFill>
            <a:schemeClr val="bg1"/>
          </a:solidFill>
        </p:spPr>
        <p:txBody>
          <a:bodyPr>
            <a:normAutofit/>
          </a:bodyPr>
          <a:lstStyle/>
          <a:p>
            <a:pPr algn="ctr"/>
            <a:r>
              <a:rPr lang="en-US" sz="4800" b="1" dirty="0">
                <a:solidFill>
                  <a:srgbClr val="0000FF"/>
                </a:solidFill>
                <a:latin typeface="Cambria" panose="02040503050406030204" pitchFamily="18" charset="0"/>
                <a:ea typeface="Cambria" panose="02040503050406030204" pitchFamily="18" charset="0"/>
              </a:rPr>
              <a:t>Different types of centralities</a:t>
            </a:r>
          </a:p>
        </p:txBody>
      </p:sp>
    </p:spTree>
    <p:extLst>
      <p:ext uri="{BB962C8B-B14F-4D97-AF65-F5344CB8AC3E}">
        <p14:creationId xmlns:p14="http://schemas.microsoft.com/office/powerpoint/2010/main" val="18778233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twork Technology Background">
            <a:extLst>
              <a:ext uri="{FF2B5EF4-FFF2-40B4-BE49-F238E27FC236}">
                <a16:creationId xmlns:a16="http://schemas.microsoft.com/office/drawing/2014/main" id="{61A5FA30-F6AB-753B-3EEC-E57661DE6B5D}"/>
              </a:ext>
            </a:extLst>
          </p:cNvPr>
          <p:cNvPicPr>
            <a:picLocks noChangeAspect="1"/>
          </p:cNvPicPr>
          <p:nvPr/>
        </p:nvPicPr>
        <p:blipFill rotWithShape="1">
          <a:blip r:embed="rId2">
            <a:alphaModFix amt="60000"/>
          </a:blip>
          <a:srcRect r="-1" b="3428"/>
          <a:stretch/>
        </p:blipFill>
        <p:spPr>
          <a:xfrm>
            <a:off x="538734" y="1866520"/>
            <a:ext cx="13681520" cy="7696237"/>
          </a:xfrm>
          <a:prstGeom prst="rect">
            <a:avLst/>
          </a:prstGeom>
          <a:solidFill>
            <a:srgbClr val="000000">
              <a:shade val="95000"/>
            </a:srgbClr>
          </a:solidFill>
          <a:ln w="444500" cap="sq">
            <a:solidFill>
              <a:srgbClr val="000000"/>
            </a:solidFill>
            <a:miter lim="800000"/>
          </a:ln>
          <a:effectLst>
            <a:outerShdw blurRad="254000" dist="190500" dir="2700000" sy="90000" algn="bl" rotWithShape="0">
              <a:srgbClr val="000000">
                <a:alpha val="40000"/>
              </a:srgbClr>
            </a:outerShdw>
          </a:effectLst>
        </p:spPr>
      </p:pic>
      <p:sp>
        <p:nvSpPr>
          <p:cNvPr id="7" name="Content Placeholder 6"/>
          <p:cNvSpPr>
            <a:spLocks noGrp="1"/>
          </p:cNvSpPr>
          <p:nvPr>
            <p:ph idx="1"/>
          </p:nvPr>
        </p:nvSpPr>
        <p:spPr>
          <a:xfrm>
            <a:off x="884636" y="1319971"/>
            <a:ext cx="13574701" cy="8519813"/>
          </a:xfrm>
        </p:spPr>
        <p:txBody>
          <a:bodyPr/>
          <a:lstStyle/>
          <a:p>
            <a:pPr marL="0" indent="0">
              <a:buNone/>
            </a:pPr>
            <a:endParaRPr lang="en-US" sz="4409" dirty="0"/>
          </a:p>
          <a:p>
            <a:pPr marL="0" indent="0">
              <a:buNone/>
            </a:pPr>
            <a:endParaRPr lang="en-US" dirty="0"/>
          </a:p>
        </p:txBody>
      </p:sp>
      <mc:AlternateContent xmlns:mc="http://schemas.openxmlformats.org/markup-compatibility/2006" xmlns:a14="http://schemas.microsoft.com/office/drawing/2010/main">
        <mc:Choice Requires="a14">
          <p:graphicFrame>
            <p:nvGraphicFramePr>
              <p:cNvPr id="9" name="Table 8"/>
              <p:cNvGraphicFramePr>
                <a:graphicFrameLocks noGrp="1"/>
              </p:cNvGraphicFramePr>
              <p:nvPr/>
            </p:nvGraphicFramePr>
            <p:xfrm>
              <a:off x="250702" y="1439441"/>
              <a:ext cx="14208636" cy="7595729"/>
            </p:xfrm>
            <a:graphic>
              <a:graphicData uri="http://schemas.openxmlformats.org/drawingml/2006/table">
                <a:tbl>
                  <a:tblPr firstRow="1" bandRow="1">
                    <a:tableStyleId>{5C22544A-7EE6-4342-B048-85BDC9FD1C3A}</a:tableStyleId>
                  </a:tblPr>
                  <a:tblGrid>
                    <a:gridCol w="3552159">
                      <a:extLst>
                        <a:ext uri="{9D8B030D-6E8A-4147-A177-3AD203B41FA5}">
                          <a16:colId xmlns:a16="http://schemas.microsoft.com/office/drawing/2014/main" val="20000"/>
                        </a:ext>
                      </a:extLst>
                    </a:gridCol>
                    <a:gridCol w="3552159">
                      <a:extLst>
                        <a:ext uri="{9D8B030D-6E8A-4147-A177-3AD203B41FA5}">
                          <a16:colId xmlns:a16="http://schemas.microsoft.com/office/drawing/2014/main" val="20001"/>
                        </a:ext>
                      </a:extLst>
                    </a:gridCol>
                    <a:gridCol w="3552159">
                      <a:extLst>
                        <a:ext uri="{9D8B030D-6E8A-4147-A177-3AD203B41FA5}">
                          <a16:colId xmlns:a16="http://schemas.microsoft.com/office/drawing/2014/main" val="20002"/>
                        </a:ext>
                      </a:extLst>
                    </a:gridCol>
                    <a:gridCol w="3552159">
                      <a:extLst>
                        <a:ext uri="{9D8B030D-6E8A-4147-A177-3AD203B41FA5}">
                          <a16:colId xmlns:a16="http://schemas.microsoft.com/office/drawing/2014/main" val="20003"/>
                        </a:ext>
                      </a:extLst>
                    </a:gridCol>
                  </a:tblGrid>
                  <a:tr h="1989064">
                    <a:tc>
                      <a:txBody>
                        <a:bodyPr/>
                        <a:lstStyle/>
                        <a:p>
                          <a:r>
                            <a:rPr lang="en-US" sz="2400" dirty="0">
                              <a:latin typeface="Cambria" panose="02040503050406030204" pitchFamily="18" charset="0"/>
                              <a:ea typeface="Cambria" panose="02040503050406030204" pitchFamily="18" charset="0"/>
                            </a:rPr>
                            <a:t>What makes a vertex central in a network?</a:t>
                          </a:r>
                        </a:p>
                        <a:p>
                          <a:r>
                            <a:rPr lang="en-US" sz="2400" dirty="0">
                              <a:latin typeface="Cambria" panose="02040503050406030204" pitchFamily="18" charset="0"/>
                              <a:ea typeface="Cambria" panose="02040503050406030204" pitchFamily="18" charset="0"/>
                            </a:rPr>
                            <a:t>(one or more ideas)</a:t>
                          </a:r>
                        </a:p>
                      </a:txBody>
                      <a:tcPr marL="143997" marR="143997" marT="71998" marB="71998"/>
                    </a:tc>
                    <a:tc>
                      <a:txBody>
                        <a:bodyPr/>
                        <a:lstStyle/>
                        <a:p>
                          <a:r>
                            <a:rPr lang="en-US" sz="2400" dirty="0">
                              <a:latin typeface="Cambria" panose="02040503050406030204" pitchFamily="18" charset="0"/>
                              <a:ea typeface="Cambria" panose="02040503050406030204" pitchFamily="18" charset="0"/>
                            </a:rPr>
                            <a:t>How do</a:t>
                          </a:r>
                          <a:r>
                            <a:rPr lang="en-US" sz="2400" baseline="0" dirty="0">
                              <a:latin typeface="Cambria" panose="02040503050406030204" pitchFamily="18" charset="0"/>
                              <a:ea typeface="Cambria" panose="02040503050406030204" pitchFamily="18" charset="0"/>
                            </a:rPr>
                            <a:t> you describe it mathematically</a:t>
                          </a:r>
                          <a:r>
                            <a:rPr lang="en-US" sz="2400" dirty="0">
                              <a:latin typeface="Cambria" panose="02040503050406030204" pitchFamily="18" charset="0"/>
                              <a:ea typeface="Cambria" panose="02040503050406030204" pitchFamily="18" charset="0"/>
                            </a:rPr>
                            <a:t>? </a:t>
                          </a:r>
                        </a:p>
                      </a:txBody>
                      <a:tcPr marL="143997" marR="143997" marT="71998" marB="71998"/>
                    </a:tc>
                    <a:tc>
                      <a:txBody>
                        <a:bodyPr/>
                        <a:lstStyle/>
                        <a:p>
                          <a:r>
                            <a:rPr lang="en-US" sz="2400" dirty="0">
                              <a:latin typeface="Cambria" panose="02040503050406030204" pitchFamily="18" charset="0"/>
                              <a:ea typeface="Cambria" panose="02040503050406030204" pitchFamily="18" charset="0"/>
                            </a:rPr>
                            <a:t>When is it appropriate to use</a:t>
                          </a:r>
                          <a:r>
                            <a:rPr lang="en-US" sz="2400" baseline="0" dirty="0">
                              <a:latin typeface="Cambria" panose="02040503050406030204" pitchFamily="18" charset="0"/>
                              <a:ea typeface="Cambria" panose="02040503050406030204" pitchFamily="18" charset="0"/>
                            </a:rPr>
                            <a:t> it?</a:t>
                          </a:r>
                          <a:endParaRPr lang="en-US" sz="2400" dirty="0">
                            <a:latin typeface="Cambria" panose="02040503050406030204" pitchFamily="18" charset="0"/>
                            <a:ea typeface="Cambria" panose="02040503050406030204" pitchFamily="18" charset="0"/>
                          </a:endParaRPr>
                        </a:p>
                      </a:txBody>
                      <a:tcPr marL="143997" marR="143997" marT="71998" marB="7199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a:latin typeface="Cambria" panose="02040503050406030204" pitchFamily="18" charset="0"/>
                              <a:ea typeface="Cambria" panose="02040503050406030204" pitchFamily="18" charset="0"/>
                            </a:rPr>
                            <a:t>How can we capture it?</a:t>
                          </a:r>
                        </a:p>
                        <a:p>
                          <a:endParaRPr lang="en-US" sz="2400" dirty="0">
                            <a:latin typeface="Cambria" panose="02040503050406030204" pitchFamily="18" charset="0"/>
                            <a:ea typeface="Cambria" panose="02040503050406030204" pitchFamily="18" charset="0"/>
                          </a:endParaRPr>
                        </a:p>
                      </a:txBody>
                      <a:tcPr marL="143997" marR="143997" marT="71998" marB="71998"/>
                    </a:tc>
                    <a:extLst>
                      <a:ext uri="{0D108BD9-81ED-4DB2-BD59-A6C34878D82A}">
                        <a16:rowId xmlns:a16="http://schemas.microsoft.com/office/drawing/2014/main" val="10000"/>
                      </a:ext>
                    </a:extLst>
                  </a:tr>
                  <a:tr h="1713057">
                    <a:tc>
                      <a:txBody>
                        <a:bodyPr/>
                        <a:lstStyle/>
                        <a:p>
                          <a:r>
                            <a:rPr lang="en-US" sz="2400" dirty="0">
                              <a:latin typeface="Cambria" panose="02040503050406030204" pitchFamily="18" charset="0"/>
                              <a:ea typeface="Cambria" panose="02040503050406030204" pitchFamily="18" charset="0"/>
                            </a:rPr>
                            <a:t>Lots of one-hop</a:t>
                          </a:r>
                          <a:r>
                            <a:rPr lang="en-US" sz="2400" baseline="0" dirty="0">
                              <a:latin typeface="Cambria" panose="02040503050406030204" pitchFamily="18" charset="0"/>
                              <a:ea typeface="Cambria" panose="02040503050406030204" pitchFamily="18" charset="0"/>
                            </a:rPr>
                            <a:t> connections from </a:t>
                          </a:r>
                          <a14:m>
                            <m:oMath xmlns:m="http://schemas.openxmlformats.org/officeDocument/2006/math">
                              <m:r>
                                <a:rPr lang="en-US" sz="2400" b="0" i="1" baseline="0" smtClean="0">
                                  <a:latin typeface="Cambria Math"/>
                                </a:rPr>
                                <m:t>𝑣</m:t>
                              </m:r>
                            </m:oMath>
                          </a14:m>
                          <a:endParaRPr lang="en-US" sz="2400" dirty="0">
                            <a:latin typeface="Cambria" panose="02040503050406030204" pitchFamily="18" charset="0"/>
                            <a:ea typeface="Cambria" panose="02040503050406030204" pitchFamily="18" charset="0"/>
                          </a:endParaRPr>
                        </a:p>
                      </a:txBody>
                      <a:tcPr marL="143997" marR="143997" marT="71998" marB="71998"/>
                    </a:tc>
                    <a:tc>
                      <a:txBody>
                        <a:bodyPr/>
                        <a:lstStyle/>
                        <a:p>
                          <a:r>
                            <a:rPr lang="en-US" sz="2400" baseline="0" dirty="0">
                              <a:latin typeface="Cambria" panose="02040503050406030204" pitchFamily="18" charset="0"/>
                              <a:ea typeface="Cambria" panose="02040503050406030204" pitchFamily="18" charset="0"/>
                            </a:rPr>
                            <a:t>The number of vertices that </a:t>
                          </a:r>
                          <a14:m>
                            <m:oMath xmlns:m="http://schemas.openxmlformats.org/officeDocument/2006/math">
                              <m:r>
                                <a:rPr lang="en-US" sz="2400" b="0" i="1" baseline="0" smtClean="0">
                                  <a:latin typeface="Cambria Math"/>
                                </a:rPr>
                                <m:t>𝑣</m:t>
                              </m:r>
                            </m:oMath>
                          </a14:m>
                          <a:r>
                            <a:rPr lang="en-US" sz="2400" baseline="0" dirty="0">
                              <a:latin typeface="Cambria" panose="02040503050406030204" pitchFamily="18" charset="0"/>
                              <a:ea typeface="Cambria" panose="02040503050406030204" pitchFamily="18" charset="0"/>
                            </a:rPr>
                            <a:t> influences directly</a:t>
                          </a:r>
                          <a:endParaRPr lang="en-US" sz="2400" dirty="0">
                            <a:latin typeface="Cambria" panose="02040503050406030204" pitchFamily="18" charset="0"/>
                            <a:ea typeface="Cambria" panose="02040503050406030204" pitchFamily="18" charset="0"/>
                          </a:endParaRPr>
                        </a:p>
                      </a:txBody>
                      <a:tcPr marL="143997" marR="143997" marT="71998" marB="71998"/>
                    </a:tc>
                    <a:tc>
                      <a:txBody>
                        <a:bodyPr/>
                        <a:lstStyle/>
                        <a:p>
                          <a:r>
                            <a:rPr lang="en-US" sz="2400" dirty="0">
                              <a:latin typeface="Cambria" panose="02040503050406030204" pitchFamily="18" charset="0"/>
                              <a:ea typeface="Cambria" panose="02040503050406030204" pitchFamily="18" charset="0"/>
                            </a:rPr>
                            <a:t>Local influence matters</a:t>
                          </a:r>
                        </a:p>
                        <a:p>
                          <a:r>
                            <a:rPr lang="en-US" sz="2400" dirty="0">
                              <a:latin typeface="Cambria" panose="02040503050406030204" pitchFamily="18" charset="0"/>
                              <a:ea typeface="Cambria" panose="02040503050406030204" pitchFamily="18" charset="0"/>
                            </a:rPr>
                            <a:t>Small diameter</a:t>
                          </a:r>
                        </a:p>
                        <a:p>
                          <a:endParaRPr lang="en-US" sz="2400" dirty="0">
                            <a:latin typeface="Cambria" panose="02040503050406030204" pitchFamily="18" charset="0"/>
                            <a:ea typeface="Cambria" panose="02040503050406030204" pitchFamily="18" charset="0"/>
                          </a:endParaRPr>
                        </a:p>
                      </a:txBody>
                      <a:tcPr marL="143997" marR="143997" marT="71998" marB="71998"/>
                    </a:tc>
                    <a:tc>
                      <a:txBody>
                        <a:bodyPr/>
                        <a:lstStyle/>
                        <a:p>
                          <a:r>
                            <a:rPr lang="en-US" sz="2400" b="1" dirty="0">
                              <a:solidFill>
                                <a:srgbClr val="0000FF"/>
                              </a:solidFill>
                              <a:latin typeface="Cambria" panose="02040503050406030204" pitchFamily="18" charset="0"/>
                              <a:ea typeface="Cambria" panose="02040503050406030204" pitchFamily="18" charset="0"/>
                            </a:rPr>
                            <a:t>Degree centrality </a:t>
                          </a:r>
                          <a:r>
                            <a:rPr lang="en-US" sz="2400" dirty="0">
                              <a:latin typeface="Cambria" panose="02040503050406030204" pitchFamily="18" charset="0"/>
                              <a:ea typeface="Cambria" panose="02040503050406030204" pitchFamily="18" charset="0"/>
                            </a:rPr>
                            <a:t>(or simply the </a:t>
                          </a:r>
                          <a14:m>
                            <m:oMath xmlns:m="http://schemas.openxmlformats.org/officeDocument/2006/math">
                              <m:r>
                                <m:rPr>
                                  <m:sty m:val="p"/>
                                </m:rPr>
                                <a:rPr lang="en-US" sz="2400" b="0" i="0" smtClean="0">
                                  <a:latin typeface="Cambria Math"/>
                                </a:rPr>
                                <m:t>deg</m:t>
                              </m:r>
                              <m:r>
                                <a:rPr lang="en-US" sz="2400" b="0" i="1" smtClean="0">
                                  <a:latin typeface="Cambria Math"/>
                                </a:rPr>
                                <m:t>⁡(</m:t>
                              </m:r>
                              <m:r>
                                <a:rPr lang="en-US" sz="2400" b="0" i="1" smtClean="0">
                                  <a:latin typeface="Cambria Math"/>
                                </a:rPr>
                                <m:t>𝑣</m:t>
                              </m:r>
                              <m:r>
                                <a:rPr lang="en-US" sz="2400" b="0" i="1" smtClean="0">
                                  <a:latin typeface="Cambria Math"/>
                                </a:rPr>
                                <m:t>)</m:t>
                              </m:r>
                            </m:oMath>
                          </a14:m>
                          <a:r>
                            <a:rPr lang="en-US" sz="2400" dirty="0">
                              <a:latin typeface="Cambria" panose="02040503050406030204" pitchFamily="18" charset="0"/>
                              <a:ea typeface="Cambria" panose="02040503050406030204" pitchFamily="18" charset="0"/>
                            </a:rPr>
                            <a:t>)</a:t>
                          </a:r>
                        </a:p>
                      </a:txBody>
                      <a:tcPr marL="143997" marR="143997" marT="71998" marB="71998"/>
                    </a:tc>
                    <a:extLst>
                      <a:ext uri="{0D108BD9-81ED-4DB2-BD59-A6C34878D82A}">
                        <a16:rowId xmlns:a16="http://schemas.microsoft.com/office/drawing/2014/main" val="10001"/>
                      </a:ext>
                    </a:extLst>
                  </a:tr>
                  <a:tr h="198906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a:latin typeface="Cambria" panose="02040503050406030204" pitchFamily="18" charset="0"/>
                              <a:ea typeface="Cambria" panose="02040503050406030204" pitchFamily="18" charset="0"/>
                            </a:rPr>
                            <a:t>Lots of one-hop</a:t>
                          </a:r>
                          <a:r>
                            <a:rPr lang="en-US" sz="2400" baseline="0" dirty="0">
                              <a:latin typeface="Cambria" panose="02040503050406030204" pitchFamily="18" charset="0"/>
                              <a:ea typeface="Cambria" panose="02040503050406030204" pitchFamily="18" charset="0"/>
                            </a:rPr>
                            <a:t> connections from </a:t>
                          </a:r>
                          <a14:m>
                            <m:oMath xmlns:m="http://schemas.openxmlformats.org/officeDocument/2006/math">
                              <m:r>
                                <a:rPr lang="en-US" sz="2400" b="0" i="1" baseline="0" smtClean="0">
                                  <a:latin typeface="Cambria Math"/>
                                </a:rPr>
                                <m:t>𝑣</m:t>
                              </m:r>
                            </m:oMath>
                          </a14:m>
                          <a:r>
                            <a:rPr lang="en-US" sz="2400" baseline="0" dirty="0">
                              <a:latin typeface="Cambria" panose="02040503050406030204" pitchFamily="18" charset="0"/>
                              <a:ea typeface="Cambria" panose="02040503050406030204" pitchFamily="18" charset="0"/>
                            </a:rPr>
                            <a:t> </a:t>
                          </a:r>
                          <a:r>
                            <a:rPr lang="en-US" sz="2400" dirty="0">
                              <a:latin typeface="Cambria" panose="02040503050406030204" pitchFamily="18" charset="0"/>
                              <a:ea typeface="Cambria" panose="02040503050406030204" pitchFamily="18" charset="0"/>
                            </a:rPr>
                            <a:t>relative</a:t>
                          </a:r>
                          <a:r>
                            <a:rPr lang="en-US" sz="2400" baseline="0" dirty="0">
                              <a:latin typeface="Cambria" panose="02040503050406030204" pitchFamily="18" charset="0"/>
                              <a:ea typeface="Cambria" panose="02040503050406030204" pitchFamily="18" charset="0"/>
                            </a:rPr>
                            <a:t> to the size of the graph</a:t>
                          </a:r>
                          <a:endParaRPr lang="en-US" sz="2400" dirty="0">
                            <a:latin typeface="Cambria" panose="02040503050406030204" pitchFamily="18" charset="0"/>
                            <a:ea typeface="Cambria" panose="02040503050406030204" pitchFamily="18" charset="0"/>
                          </a:endParaRPr>
                        </a:p>
                      </a:txBody>
                      <a:tcPr marL="143997" marR="143997" marT="71998" marB="71998"/>
                    </a:tc>
                    <a:tc>
                      <a:txBody>
                        <a:bodyPr/>
                        <a:lstStyle/>
                        <a:p>
                          <a:r>
                            <a:rPr lang="en-US" sz="2400" baseline="0" dirty="0">
                              <a:latin typeface="Cambria" panose="02040503050406030204" pitchFamily="18" charset="0"/>
                              <a:ea typeface="Cambria" panose="02040503050406030204" pitchFamily="18" charset="0"/>
                            </a:rPr>
                            <a:t>The proportion of the vertices that </a:t>
                          </a:r>
                          <a14:m>
                            <m:oMath xmlns:m="http://schemas.openxmlformats.org/officeDocument/2006/math">
                              <m:r>
                                <a:rPr lang="en-US" sz="2400" b="0" i="1" baseline="0" smtClean="0">
                                  <a:latin typeface="Cambria Math"/>
                                </a:rPr>
                                <m:t>𝑣</m:t>
                              </m:r>
                            </m:oMath>
                          </a14:m>
                          <a:r>
                            <a:rPr lang="en-US" sz="2400" baseline="0" dirty="0">
                              <a:latin typeface="Cambria" panose="02040503050406030204" pitchFamily="18" charset="0"/>
                              <a:ea typeface="Cambria" panose="02040503050406030204" pitchFamily="18" charset="0"/>
                            </a:rPr>
                            <a:t> influences directly</a:t>
                          </a:r>
                          <a:endParaRPr lang="en-US" sz="2400" dirty="0">
                            <a:latin typeface="Cambria" panose="02040503050406030204" pitchFamily="18" charset="0"/>
                            <a:ea typeface="Cambria" panose="02040503050406030204" pitchFamily="18" charset="0"/>
                          </a:endParaRPr>
                        </a:p>
                      </a:txBody>
                      <a:tcPr marL="143997" marR="143997" marT="71998" marB="71998"/>
                    </a:tc>
                    <a:tc>
                      <a:txBody>
                        <a:bodyPr/>
                        <a:lstStyle/>
                        <a:p>
                          <a:r>
                            <a:rPr lang="en-US" sz="2400" dirty="0">
                              <a:latin typeface="Cambria" panose="02040503050406030204" pitchFamily="18" charset="0"/>
                              <a:ea typeface="Cambria" panose="02040503050406030204" pitchFamily="18" charset="0"/>
                            </a:rPr>
                            <a:t>Local influence matters</a:t>
                          </a:r>
                        </a:p>
                        <a:p>
                          <a:r>
                            <a:rPr lang="en-US" sz="2400" dirty="0">
                              <a:latin typeface="Cambria" panose="02040503050406030204" pitchFamily="18" charset="0"/>
                              <a:ea typeface="Cambria" panose="02040503050406030204" pitchFamily="18" charset="0"/>
                            </a:rPr>
                            <a:t>Small diameter</a:t>
                          </a:r>
                        </a:p>
                        <a:p>
                          <a:endParaRPr lang="en-US" sz="2400" dirty="0">
                            <a:latin typeface="Cambria" panose="02040503050406030204" pitchFamily="18" charset="0"/>
                            <a:ea typeface="Cambria" panose="02040503050406030204" pitchFamily="18" charset="0"/>
                          </a:endParaRPr>
                        </a:p>
                      </a:txBody>
                      <a:tcPr marL="143997" marR="143997" marT="71998" marB="71998"/>
                    </a:tc>
                    <a:tc>
                      <a:txBody>
                        <a:bodyPr/>
                        <a:lstStyle/>
                        <a:p>
                          <a:r>
                            <a:rPr lang="en-US" sz="2400" b="1" dirty="0">
                              <a:solidFill>
                                <a:srgbClr val="0000FF"/>
                              </a:solidFill>
                              <a:latin typeface="Cambria" panose="02040503050406030204" pitchFamily="18" charset="0"/>
                              <a:ea typeface="Cambria" panose="02040503050406030204" pitchFamily="18" charset="0"/>
                            </a:rPr>
                            <a:t>Normalized degree centrality</a:t>
                          </a:r>
                          <a:r>
                            <a:rPr lang="en-US" sz="2400" b="1" baseline="0" dirty="0">
                              <a:solidFill>
                                <a:srgbClr val="0000FF"/>
                              </a:solidFill>
                              <a:latin typeface="Cambria" panose="02040503050406030204" pitchFamily="18" charset="0"/>
                              <a:ea typeface="Cambria" panose="02040503050406030204" pitchFamily="18" charset="0"/>
                            </a:rPr>
                            <a:t> </a:t>
                          </a:r>
                        </a:p>
                        <a:p>
                          <a:pPr/>
                          <a14:m>
                            <m:oMathPara xmlns:m="http://schemas.openxmlformats.org/officeDocument/2006/math">
                              <m:oMathParaPr>
                                <m:jc m:val="centerGroup"/>
                              </m:oMathParaPr>
                              <m:oMath xmlns:m="http://schemas.openxmlformats.org/officeDocument/2006/math">
                                <m:f>
                                  <m:fPr>
                                    <m:ctrlPr>
                                      <a:rPr lang="en-US" sz="2400" b="0" i="1" baseline="0" smtClean="0">
                                        <a:latin typeface="Cambria Math" panose="02040503050406030204" pitchFamily="18" charset="0"/>
                                      </a:rPr>
                                    </m:ctrlPr>
                                  </m:fPr>
                                  <m:num>
                                    <m:r>
                                      <m:rPr>
                                        <m:sty m:val="p"/>
                                      </m:rPr>
                                      <a:rPr lang="en-US" sz="2400" b="0" i="0" baseline="0" smtClean="0">
                                        <a:latin typeface="Cambria Math"/>
                                      </a:rPr>
                                      <m:t>deg</m:t>
                                    </m:r>
                                    <m:r>
                                      <a:rPr lang="en-US" sz="2400" b="0" i="1" baseline="0" smtClean="0">
                                        <a:latin typeface="Cambria Math"/>
                                      </a:rPr>
                                      <m:t>⁡(</m:t>
                                    </m:r>
                                    <m:r>
                                      <a:rPr lang="en-US" sz="2400" b="0" i="1" baseline="0" smtClean="0">
                                        <a:latin typeface="Cambria Math"/>
                                      </a:rPr>
                                      <m:t>𝑣</m:t>
                                    </m:r>
                                    <m:r>
                                      <a:rPr lang="en-US" sz="2400" b="0" i="1" baseline="0" smtClean="0">
                                        <a:latin typeface="Cambria Math"/>
                                      </a:rPr>
                                      <m:t>)</m:t>
                                    </m:r>
                                  </m:num>
                                  <m:den>
                                    <m:r>
                                      <m:rPr>
                                        <m:nor/>
                                      </m:rPr>
                                      <a:rPr lang="en-US" sz="2400" b="0" i="0" baseline="0" smtClean="0">
                                        <a:latin typeface="Cambria" panose="02040503050406030204" pitchFamily="18" charset="0"/>
                                        <a:ea typeface="Cambria" panose="02040503050406030204" pitchFamily="18" charset="0"/>
                                      </a:rPr>
                                      <m:t>|</m:t>
                                    </m:r>
                                    <m:r>
                                      <m:rPr>
                                        <m:nor/>
                                      </m:rPr>
                                      <a:rPr lang="en-US" sz="2400" b="0" i="0" baseline="0" smtClean="0">
                                        <a:latin typeface="Cambria" panose="02040503050406030204" pitchFamily="18" charset="0"/>
                                        <a:ea typeface="Cambria" panose="02040503050406030204" pitchFamily="18" charset="0"/>
                                      </a:rPr>
                                      <m:t>V</m:t>
                                    </m:r>
                                    <m:r>
                                      <m:rPr>
                                        <m:nor/>
                                      </m:rPr>
                                      <a:rPr lang="en-US" sz="2400" b="0" i="0" baseline="0" smtClean="0">
                                        <a:latin typeface="Cambria" panose="02040503050406030204" pitchFamily="18" charset="0"/>
                                        <a:ea typeface="Cambria" panose="02040503050406030204" pitchFamily="18" charset="0"/>
                                      </a:rPr>
                                      <m:t>(</m:t>
                                    </m:r>
                                    <m:r>
                                      <m:rPr>
                                        <m:nor/>
                                      </m:rPr>
                                      <a:rPr lang="en-US" sz="2400" baseline="0" dirty="0" smtClean="0">
                                        <a:latin typeface="Cambria" panose="02040503050406030204" pitchFamily="18" charset="0"/>
                                        <a:ea typeface="Cambria" panose="02040503050406030204" pitchFamily="18" charset="0"/>
                                      </a:rPr>
                                      <m:t>G</m:t>
                                    </m:r>
                                    <m:r>
                                      <m:rPr>
                                        <m:nor/>
                                      </m:rPr>
                                      <a:rPr lang="en-US" sz="2400" b="0" i="0" baseline="0" dirty="0" smtClean="0">
                                        <a:latin typeface="Cambria" panose="02040503050406030204" pitchFamily="18" charset="0"/>
                                        <a:ea typeface="Cambria" panose="02040503050406030204" pitchFamily="18" charset="0"/>
                                      </a:rPr>
                                      <m:t>)|</m:t>
                                    </m:r>
                                  </m:den>
                                </m:f>
                              </m:oMath>
                            </m:oMathPara>
                          </a14:m>
                          <a:endParaRPr lang="en-US" sz="2400" dirty="0">
                            <a:latin typeface="Cambria" panose="02040503050406030204" pitchFamily="18" charset="0"/>
                            <a:ea typeface="Cambria" panose="02040503050406030204" pitchFamily="18" charset="0"/>
                          </a:endParaRPr>
                        </a:p>
                      </a:txBody>
                      <a:tcPr marL="143997" marR="143997" marT="71998" marB="71998"/>
                    </a:tc>
                    <a:extLst>
                      <a:ext uri="{0D108BD9-81ED-4DB2-BD59-A6C34878D82A}">
                        <a16:rowId xmlns:a16="http://schemas.microsoft.com/office/drawing/2014/main" val="10002"/>
                      </a:ext>
                    </a:extLst>
                  </a:tr>
                  <a:tr h="885032">
                    <a:tc>
                      <a:txBody>
                        <a:bodyPr/>
                        <a:lstStyle/>
                        <a:p>
                          <a:endParaRPr lang="en-US" sz="2400" dirty="0">
                            <a:solidFill>
                              <a:schemeClr val="tx1"/>
                            </a:solidFill>
                            <a:latin typeface="Cambria" panose="02040503050406030204" pitchFamily="18" charset="0"/>
                            <a:ea typeface="Cambria" panose="02040503050406030204" pitchFamily="18"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400" b="0" dirty="0">
                            <a:solidFill>
                              <a:schemeClr val="tx1"/>
                            </a:solidFill>
                            <a:latin typeface="Cambria" panose="02040503050406030204" pitchFamily="18" charset="0"/>
                            <a:ea typeface="Cambria" panose="02040503050406030204" pitchFamily="18" charset="0"/>
                          </a:endParaRPr>
                        </a:p>
                      </a:txBody>
                      <a:tcPr/>
                    </a:tc>
                    <a:tc>
                      <a:txBody>
                        <a:bodyPr/>
                        <a:lstStyle/>
                        <a:p>
                          <a:endParaRPr lang="en-US" sz="2400" dirty="0">
                            <a:latin typeface="Cambria" panose="02040503050406030204" pitchFamily="18" charset="0"/>
                            <a:ea typeface="Cambria" panose="02040503050406030204" pitchFamily="18" charset="0"/>
                          </a:endParaRPr>
                        </a:p>
                      </a:txBody>
                      <a:tcPr/>
                    </a:tc>
                    <a:tc>
                      <a:txBody>
                        <a:bodyPr/>
                        <a:lstStyle/>
                        <a:p>
                          <a:endParaRPr lang="en-US" sz="2400" dirty="0">
                            <a:latin typeface="Cambria" panose="02040503050406030204" pitchFamily="18" charset="0"/>
                            <a:ea typeface="Cambria" panose="02040503050406030204" pitchFamily="18" charset="0"/>
                          </a:endParaRPr>
                        </a:p>
                      </a:txBody>
                      <a:tcPr/>
                    </a:tc>
                    <a:extLst>
                      <a:ext uri="{0D108BD9-81ED-4DB2-BD59-A6C34878D82A}">
                        <a16:rowId xmlns:a16="http://schemas.microsoft.com/office/drawing/2014/main" val="10003"/>
                      </a:ext>
                    </a:extLst>
                  </a:tr>
                  <a:tr h="470360">
                    <a:tc>
                      <a:txBody>
                        <a:bodyPr/>
                        <a:lstStyle/>
                        <a:p>
                          <a:endParaRPr lang="en-US" sz="2400" dirty="0"/>
                        </a:p>
                      </a:txBody>
                      <a:tcPr marL="143997" marR="143997" marT="71998" marB="71998"/>
                    </a:tc>
                    <a:tc>
                      <a:txBody>
                        <a:bodyPr/>
                        <a:lstStyle/>
                        <a:p>
                          <a:endParaRPr lang="en-US" sz="2400" dirty="0"/>
                        </a:p>
                      </a:txBody>
                      <a:tcPr marL="143997" marR="143997" marT="71998" marB="71998"/>
                    </a:tc>
                    <a:tc>
                      <a:txBody>
                        <a:bodyPr/>
                        <a:lstStyle/>
                        <a:p>
                          <a:endParaRPr lang="en-US" sz="2400" dirty="0"/>
                        </a:p>
                      </a:txBody>
                      <a:tcPr marL="143997" marR="143997" marT="71998" marB="71998"/>
                    </a:tc>
                    <a:tc>
                      <a:txBody>
                        <a:bodyPr/>
                        <a:lstStyle/>
                        <a:p>
                          <a:endParaRPr lang="en-US" sz="2400" dirty="0"/>
                        </a:p>
                      </a:txBody>
                      <a:tcPr marL="143997" marR="143997" marT="71998" marB="71998"/>
                    </a:tc>
                    <a:extLst>
                      <a:ext uri="{0D108BD9-81ED-4DB2-BD59-A6C34878D82A}">
                        <a16:rowId xmlns:a16="http://schemas.microsoft.com/office/drawing/2014/main" val="10004"/>
                      </a:ext>
                    </a:extLst>
                  </a:tr>
                  <a:tr h="470360">
                    <a:tc>
                      <a:txBody>
                        <a:bodyPr/>
                        <a:lstStyle/>
                        <a:p>
                          <a:endParaRPr lang="en-US" sz="2400"/>
                        </a:p>
                      </a:txBody>
                      <a:tcPr marL="143997" marR="143997" marT="71998" marB="71998"/>
                    </a:tc>
                    <a:tc>
                      <a:txBody>
                        <a:bodyPr/>
                        <a:lstStyle/>
                        <a:p>
                          <a:endParaRPr lang="en-US" sz="2400" dirty="0"/>
                        </a:p>
                      </a:txBody>
                      <a:tcPr marL="143997" marR="143997" marT="71998" marB="71998"/>
                    </a:tc>
                    <a:tc>
                      <a:txBody>
                        <a:bodyPr/>
                        <a:lstStyle/>
                        <a:p>
                          <a:endParaRPr lang="en-US" sz="2400" dirty="0"/>
                        </a:p>
                      </a:txBody>
                      <a:tcPr marL="143997" marR="143997" marT="71998" marB="71998"/>
                    </a:tc>
                    <a:tc>
                      <a:txBody>
                        <a:bodyPr/>
                        <a:lstStyle/>
                        <a:p>
                          <a:endParaRPr lang="en-US" sz="2400" dirty="0"/>
                        </a:p>
                      </a:txBody>
                      <a:tcPr marL="143997" marR="143997" marT="71998" marB="71998"/>
                    </a:tc>
                    <a:extLst>
                      <a:ext uri="{0D108BD9-81ED-4DB2-BD59-A6C34878D82A}">
                        <a16:rowId xmlns:a16="http://schemas.microsoft.com/office/drawing/2014/main" val="10005"/>
                      </a:ext>
                    </a:extLst>
                  </a:tr>
                </a:tbl>
              </a:graphicData>
            </a:graphic>
          </p:graphicFrame>
        </mc:Choice>
        <mc:Fallback xmlns="">
          <p:graphicFrame>
            <p:nvGraphicFramePr>
              <p:cNvPr id="9" name="Table 8"/>
              <p:cNvGraphicFramePr>
                <a:graphicFrameLocks noGrp="1"/>
              </p:cNvGraphicFramePr>
              <p:nvPr>
                <p:extLst>
                  <p:ext uri="{D42A27DB-BD31-4B8C-83A1-F6EECF244321}">
                    <p14:modId xmlns:p14="http://schemas.microsoft.com/office/powerpoint/2010/main" val="1206826711"/>
                  </p:ext>
                </p:extLst>
              </p:nvPr>
            </p:nvGraphicFramePr>
            <p:xfrm>
              <a:off x="250702" y="1439441"/>
              <a:ext cx="14208636" cy="7595729"/>
            </p:xfrm>
            <a:graphic>
              <a:graphicData uri="http://schemas.openxmlformats.org/drawingml/2006/table">
                <a:tbl>
                  <a:tblPr firstRow="1" bandRow="1">
                    <a:tableStyleId>{5C22544A-7EE6-4342-B048-85BDC9FD1C3A}</a:tableStyleId>
                  </a:tblPr>
                  <a:tblGrid>
                    <a:gridCol w="3552159">
                      <a:extLst>
                        <a:ext uri="{9D8B030D-6E8A-4147-A177-3AD203B41FA5}">
                          <a16:colId xmlns:a16="http://schemas.microsoft.com/office/drawing/2014/main" val="20000"/>
                        </a:ext>
                      </a:extLst>
                    </a:gridCol>
                    <a:gridCol w="3552159">
                      <a:extLst>
                        <a:ext uri="{9D8B030D-6E8A-4147-A177-3AD203B41FA5}">
                          <a16:colId xmlns:a16="http://schemas.microsoft.com/office/drawing/2014/main" val="20001"/>
                        </a:ext>
                      </a:extLst>
                    </a:gridCol>
                    <a:gridCol w="3552159">
                      <a:extLst>
                        <a:ext uri="{9D8B030D-6E8A-4147-A177-3AD203B41FA5}">
                          <a16:colId xmlns:a16="http://schemas.microsoft.com/office/drawing/2014/main" val="20002"/>
                        </a:ext>
                      </a:extLst>
                    </a:gridCol>
                    <a:gridCol w="3552159">
                      <a:extLst>
                        <a:ext uri="{9D8B030D-6E8A-4147-A177-3AD203B41FA5}">
                          <a16:colId xmlns:a16="http://schemas.microsoft.com/office/drawing/2014/main" val="20003"/>
                        </a:ext>
                      </a:extLst>
                    </a:gridCol>
                  </a:tblGrid>
                  <a:tr h="1989064">
                    <a:tc>
                      <a:txBody>
                        <a:bodyPr/>
                        <a:lstStyle/>
                        <a:p>
                          <a:r>
                            <a:rPr lang="en-US" sz="2400" dirty="0">
                              <a:latin typeface="Cambria" panose="02040503050406030204" pitchFamily="18" charset="0"/>
                              <a:ea typeface="Cambria" panose="02040503050406030204" pitchFamily="18" charset="0"/>
                            </a:rPr>
                            <a:t>What makes a vertex central in a network?</a:t>
                          </a:r>
                        </a:p>
                        <a:p>
                          <a:r>
                            <a:rPr lang="en-US" sz="2400" dirty="0">
                              <a:latin typeface="Cambria" panose="02040503050406030204" pitchFamily="18" charset="0"/>
                              <a:ea typeface="Cambria" panose="02040503050406030204" pitchFamily="18" charset="0"/>
                            </a:rPr>
                            <a:t>(one or more ideas)</a:t>
                          </a:r>
                        </a:p>
                      </a:txBody>
                      <a:tcPr marL="143997" marR="143997" marT="71998" marB="71998"/>
                    </a:tc>
                    <a:tc>
                      <a:txBody>
                        <a:bodyPr/>
                        <a:lstStyle/>
                        <a:p>
                          <a:r>
                            <a:rPr lang="en-US" sz="2400" dirty="0">
                              <a:latin typeface="Cambria" panose="02040503050406030204" pitchFamily="18" charset="0"/>
                              <a:ea typeface="Cambria" panose="02040503050406030204" pitchFamily="18" charset="0"/>
                            </a:rPr>
                            <a:t>How do</a:t>
                          </a:r>
                          <a:r>
                            <a:rPr lang="en-US" sz="2400" baseline="0" dirty="0">
                              <a:latin typeface="Cambria" panose="02040503050406030204" pitchFamily="18" charset="0"/>
                              <a:ea typeface="Cambria" panose="02040503050406030204" pitchFamily="18" charset="0"/>
                            </a:rPr>
                            <a:t> you describe it mathematically</a:t>
                          </a:r>
                          <a:r>
                            <a:rPr lang="en-US" sz="2400" dirty="0">
                              <a:latin typeface="Cambria" panose="02040503050406030204" pitchFamily="18" charset="0"/>
                              <a:ea typeface="Cambria" panose="02040503050406030204" pitchFamily="18" charset="0"/>
                            </a:rPr>
                            <a:t>? </a:t>
                          </a:r>
                        </a:p>
                      </a:txBody>
                      <a:tcPr marL="143997" marR="143997" marT="71998" marB="71998"/>
                    </a:tc>
                    <a:tc>
                      <a:txBody>
                        <a:bodyPr/>
                        <a:lstStyle/>
                        <a:p>
                          <a:r>
                            <a:rPr lang="en-US" sz="2400" dirty="0">
                              <a:latin typeface="Cambria" panose="02040503050406030204" pitchFamily="18" charset="0"/>
                              <a:ea typeface="Cambria" panose="02040503050406030204" pitchFamily="18" charset="0"/>
                            </a:rPr>
                            <a:t>When is it appropriate to use</a:t>
                          </a:r>
                          <a:r>
                            <a:rPr lang="en-US" sz="2400" baseline="0" dirty="0">
                              <a:latin typeface="Cambria" panose="02040503050406030204" pitchFamily="18" charset="0"/>
                              <a:ea typeface="Cambria" panose="02040503050406030204" pitchFamily="18" charset="0"/>
                            </a:rPr>
                            <a:t> it?</a:t>
                          </a:r>
                          <a:endParaRPr lang="en-US" sz="2400" dirty="0">
                            <a:latin typeface="Cambria" panose="02040503050406030204" pitchFamily="18" charset="0"/>
                            <a:ea typeface="Cambria" panose="02040503050406030204" pitchFamily="18" charset="0"/>
                          </a:endParaRPr>
                        </a:p>
                      </a:txBody>
                      <a:tcPr marL="143997" marR="143997" marT="71998" marB="7199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a:latin typeface="Cambria" panose="02040503050406030204" pitchFamily="18" charset="0"/>
                              <a:ea typeface="Cambria" panose="02040503050406030204" pitchFamily="18" charset="0"/>
                            </a:rPr>
                            <a:t>How can we capture it?</a:t>
                          </a:r>
                        </a:p>
                        <a:p>
                          <a:endParaRPr lang="en-US" sz="2400" dirty="0">
                            <a:latin typeface="Cambria" panose="02040503050406030204" pitchFamily="18" charset="0"/>
                            <a:ea typeface="Cambria" panose="02040503050406030204" pitchFamily="18" charset="0"/>
                          </a:endParaRPr>
                        </a:p>
                      </a:txBody>
                      <a:tcPr marL="143997" marR="143997" marT="71998" marB="71998"/>
                    </a:tc>
                    <a:extLst>
                      <a:ext uri="{0D108BD9-81ED-4DB2-BD59-A6C34878D82A}">
                        <a16:rowId xmlns:a16="http://schemas.microsoft.com/office/drawing/2014/main" val="10000"/>
                      </a:ext>
                    </a:extLst>
                  </a:tr>
                  <a:tr h="1713057">
                    <a:tc>
                      <a:txBody>
                        <a:bodyPr/>
                        <a:lstStyle/>
                        <a:p>
                          <a:endParaRPr lang="en-US"/>
                        </a:p>
                      </a:txBody>
                      <a:tcPr marL="143997" marR="143997" marT="71998" marB="71998">
                        <a:blipFill>
                          <a:blip r:embed="rId3"/>
                          <a:stretch>
                            <a:fillRect l="-172" t="-117794" r="-300686" b="-228114"/>
                          </a:stretch>
                        </a:blipFill>
                      </a:tcPr>
                    </a:tc>
                    <a:tc>
                      <a:txBody>
                        <a:bodyPr/>
                        <a:lstStyle/>
                        <a:p>
                          <a:endParaRPr lang="en-US"/>
                        </a:p>
                      </a:txBody>
                      <a:tcPr marL="143997" marR="143997" marT="71998" marB="71998">
                        <a:blipFill>
                          <a:blip r:embed="rId3"/>
                          <a:stretch>
                            <a:fillRect l="-100172" t="-117794" r="-200686" b="-228114"/>
                          </a:stretch>
                        </a:blipFill>
                      </a:tcPr>
                    </a:tc>
                    <a:tc>
                      <a:txBody>
                        <a:bodyPr/>
                        <a:lstStyle/>
                        <a:p>
                          <a:r>
                            <a:rPr lang="en-US" sz="2400" dirty="0">
                              <a:latin typeface="Cambria" panose="02040503050406030204" pitchFamily="18" charset="0"/>
                              <a:ea typeface="Cambria" panose="02040503050406030204" pitchFamily="18" charset="0"/>
                            </a:rPr>
                            <a:t>Local influence matters</a:t>
                          </a:r>
                        </a:p>
                        <a:p>
                          <a:r>
                            <a:rPr lang="en-US" sz="2400" dirty="0">
                              <a:latin typeface="Cambria" panose="02040503050406030204" pitchFamily="18" charset="0"/>
                              <a:ea typeface="Cambria" panose="02040503050406030204" pitchFamily="18" charset="0"/>
                            </a:rPr>
                            <a:t>Small diameter</a:t>
                          </a:r>
                        </a:p>
                        <a:p>
                          <a:endParaRPr lang="en-US" sz="2400" dirty="0">
                            <a:latin typeface="Cambria" panose="02040503050406030204" pitchFamily="18" charset="0"/>
                            <a:ea typeface="Cambria" panose="02040503050406030204" pitchFamily="18" charset="0"/>
                          </a:endParaRPr>
                        </a:p>
                      </a:txBody>
                      <a:tcPr marL="143997" marR="143997" marT="71998" marB="71998"/>
                    </a:tc>
                    <a:tc>
                      <a:txBody>
                        <a:bodyPr/>
                        <a:lstStyle/>
                        <a:p>
                          <a:endParaRPr lang="en-US"/>
                        </a:p>
                      </a:txBody>
                      <a:tcPr marL="143997" marR="143997" marT="71998" marB="71998">
                        <a:blipFill>
                          <a:blip r:embed="rId3"/>
                          <a:stretch>
                            <a:fillRect l="-300000" t="-117794" r="-858" b="-228114"/>
                          </a:stretch>
                        </a:blipFill>
                      </a:tcPr>
                    </a:tc>
                    <a:extLst>
                      <a:ext uri="{0D108BD9-81ED-4DB2-BD59-A6C34878D82A}">
                        <a16:rowId xmlns:a16="http://schemas.microsoft.com/office/drawing/2014/main" val="10001"/>
                      </a:ext>
                    </a:extLst>
                  </a:tr>
                  <a:tr h="1989064">
                    <a:tc>
                      <a:txBody>
                        <a:bodyPr/>
                        <a:lstStyle/>
                        <a:p>
                          <a:endParaRPr lang="en-US"/>
                        </a:p>
                      </a:txBody>
                      <a:tcPr marL="143997" marR="143997" marT="71998" marB="71998">
                        <a:blipFill>
                          <a:blip r:embed="rId3"/>
                          <a:stretch>
                            <a:fillRect l="-172" t="-187730" r="-300686" b="-96626"/>
                          </a:stretch>
                        </a:blipFill>
                      </a:tcPr>
                    </a:tc>
                    <a:tc>
                      <a:txBody>
                        <a:bodyPr/>
                        <a:lstStyle/>
                        <a:p>
                          <a:endParaRPr lang="en-US"/>
                        </a:p>
                      </a:txBody>
                      <a:tcPr marL="143997" marR="143997" marT="71998" marB="71998">
                        <a:blipFill>
                          <a:blip r:embed="rId3"/>
                          <a:stretch>
                            <a:fillRect l="-100172" t="-187730" r="-200686" b="-96626"/>
                          </a:stretch>
                        </a:blipFill>
                      </a:tcPr>
                    </a:tc>
                    <a:tc>
                      <a:txBody>
                        <a:bodyPr/>
                        <a:lstStyle/>
                        <a:p>
                          <a:r>
                            <a:rPr lang="en-US" sz="2400" dirty="0">
                              <a:latin typeface="Cambria" panose="02040503050406030204" pitchFamily="18" charset="0"/>
                              <a:ea typeface="Cambria" panose="02040503050406030204" pitchFamily="18" charset="0"/>
                            </a:rPr>
                            <a:t>Local influence matters</a:t>
                          </a:r>
                        </a:p>
                        <a:p>
                          <a:r>
                            <a:rPr lang="en-US" sz="2400" dirty="0">
                              <a:latin typeface="Cambria" panose="02040503050406030204" pitchFamily="18" charset="0"/>
                              <a:ea typeface="Cambria" panose="02040503050406030204" pitchFamily="18" charset="0"/>
                            </a:rPr>
                            <a:t>Small diameter</a:t>
                          </a:r>
                        </a:p>
                        <a:p>
                          <a:endParaRPr lang="en-US" sz="2400" dirty="0">
                            <a:latin typeface="Cambria" panose="02040503050406030204" pitchFamily="18" charset="0"/>
                            <a:ea typeface="Cambria" panose="02040503050406030204" pitchFamily="18" charset="0"/>
                          </a:endParaRPr>
                        </a:p>
                      </a:txBody>
                      <a:tcPr marL="143997" marR="143997" marT="71998" marB="71998"/>
                    </a:tc>
                    <a:tc>
                      <a:txBody>
                        <a:bodyPr/>
                        <a:lstStyle/>
                        <a:p>
                          <a:endParaRPr lang="en-US"/>
                        </a:p>
                      </a:txBody>
                      <a:tcPr marL="143997" marR="143997" marT="71998" marB="71998">
                        <a:blipFill>
                          <a:blip r:embed="rId3"/>
                          <a:stretch>
                            <a:fillRect l="-300000" t="-187730" r="-858" b="-96626"/>
                          </a:stretch>
                        </a:blipFill>
                      </a:tcPr>
                    </a:tc>
                    <a:extLst>
                      <a:ext uri="{0D108BD9-81ED-4DB2-BD59-A6C34878D82A}">
                        <a16:rowId xmlns:a16="http://schemas.microsoft.com/office/drawing/2014/main" val="10002"/>
                      </a:ext>
                    </a:extLst>
                  </a:tr>
                  <a:tr h="885032">
                    <a:tc>
                      <a:txBody>
                        <a:bodyPr/>
                        <a:lstStyle/>
                        <a:p>
                          <a:endParaRPr lang="en-US" sz="2400" dirty="0">
                            <a:solidFill>
                              <a:schemeClr val="tx1"/>
                            </a:solidFill>
                            <a:latin typeface="Cambria" panose="02040503050406030204" pitchFamily="18" charset="0"/>
                            <a:ea typeface="Cambria" panose="02040503050406030204" pitchFamily="18"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400" b="0" dirty="0">
                            <a:solidFill>
                              <a:schemeClr val="tx1"/>
                            </a:solidFill>
                            <a:latin typeface="Cambria" panose="02040503050406030204" pitchFamily="18" charset="0"/>
                            <a:ea typeface="Cambria" panose="02040503050406030204" pitchFamily="18" charset="0"/>
                          </a:endParaRPr>
                        </a:p>
                      </a:txBody>
                      <a:tcPr/>
                    </a:tc>
                    <a:tc>
                      <a:txBody>
                        <a:bodyPr/>
                        <a:lstStyle/>
                        <a:p>
                          <a:endParaRPr lang="en-US" sz="2400" dirty="0">
                            <a:latin typeface="Cambria" panose="02040503050406030204" pitchFamily="18" charset="0"/>
                            <a:ea typeface="Cambria" panose="02040503050406030204" pitchFamily="18" charset="0"/>
                          </a:endParaRPr>
                        </a:p>
                      </a:txBody>
                      <a:tcPr/>
                    </a:tc>
                    <a:tc>
                      <a:txBody>
                        <a:bodyPr/>
                        <a:lstStyle/>
                        <a:p>
                          <a:endParaRPr lang="en-US" sz="2400" dirty="0">
                            <a:latin typeface="Cambria" panose="02040503050406030204" pitchFamily="18" charset="0"/>
                            <a:ea typeface="Cambria" panose="02040503050406030204" pitchFamily="18" charset="0"/>
                          </a:endParaRPr>
                        </a:p>
                      </a:txBody>
                      <a:tcPr/>
                    </a:tc>
                    <a:extLst>
                      <a:ext uri="{0D108BD9-81ED-4DB2-BD59-A6C34878D82A}">
                        <a16:rowId xmlns:a16="http://schemas.microsoft.com/office/drawing/2014/main" val="10003"/>
                      </a:ext>
                    </a:extLst>
                  </a:tr>
                  <a:tr h="509756">
                    <a:tc>
                      <a:txBody>
                        <a:bodyPr/>
                        <a:lstStyle/>
                        <a:p>
                          <a:endParaRPr lang="en-US" sz="2400" dirty="0"/>
                        </a:p>
                      </a:txBody>
                      <a:tcPr marL="143997" marR="143997" marT="71998" marB="71998"/>
                    </a:tc>
                    <a:tc>
                      <a:txBody>
                        <a:bodyPr/>
                        <a:lstStyle/>
                        <a:p>
                          <a:endParaRPr lang="en-US" sz="2400" dirty="0"/>
                        </a:p>
                      </a:txBody>
                      <a:tcPr marL="143997" marR="143997" marT="71998" marB="71998"/>
                    </a:tc>
                    <a:tc>
                      <a:txBody>
                        <a:bodyPr/>
                        <a:lstStyle/>
                        <a:p>
                          <a:endParaRPr lang="en-US" sz="2400" dirty="0"/>
                        </a:p>
                      </a:txBody>
                      <a:tcPr marL="143997" marR="143997" marT="71998" marB="71998"/>
                    </a:tc>
                    <a:tc>
                      <a:txBody>
                        <a:bodyPr/>
                        <a:lstStyle/>
                        <a:p>
                          <a:endParaRPr lang="en-US" sz="2400" dirty="0"/>
                        </a:p>
                      </a:txBody>
                      <a:tcPr marL="143997" marR="143997" marT="71998" marB="71998"/>
                    </a:tc>
                    <a:extLst>
                      <a:ext uri="{0D108BD9-81ED-4DB2-BD59-A6C34878D82A}">
                        <a16:rowId xmlns:a16="http://schemas.microsoft.com/office/drawing/2014/main" val="10004"/>
                      </a:ext>
                    </a:extLst>
                  </a:tr>
                  <a:tr h="509756">
                    <a:tc>
                      <a:txBody>
                        <a:bodyPr/>
                        <a:lstStyle/>
                        <a:p>
                          <a:endParaRPr lang="en-US" sz="2400"/>
                        </a:p>
                      </a:txBody>
                      <a:tcPr marL="143997" marR="143997" marT="71998" marB="71998"/>
                    </a:tc>
                    <a:tc>
                      <a:txBody>
                        <a:bodyPr/>
                        <a:lstStyle/>
                        <a:p>
                          <a:endParaRPr lang="en-US" sz="2400" dirty="0"/>
                        </a:p>
                      </a:txBody>
                      <a:tcPr marL="143997" marR="143997" marT="71998" marB="71998"/>
                    </a:tc>
                    <a:tc>
                      <a:txBody>
                        <a:bodyPr/>
                        <a:lstStyle/>
                        <a:p>
                          <a:endParaRPr lang="en-US" sz="2400" dirty="0"/>
                        </a:p>
                      </a:txBody>
                      <a:tcPr marL="143997" marR="143997" marT="71998" marB="71998"/>
                    </a:tc>
                    <a:tc>
                      <a:txBody>
                        <a:bodyPr/>
                        <a:lstStyle/>
                        <a:p>
                          <a:endParaRPr lang="en-US" sz="2400" dirty="0"/>
                        </a:p>
                      </a:txBody>
                      <a:tcPr marL="143997" marR="143997" marT="71998" marB="71998"/>
                    </a:tc>
                    <a:extLst>
                      <a:ext uri="{0D108BD9-81ED-4DB2-BD59-A6C34878D82A}">
                        <a16:rowId xmlns:a16="http://schemas.microsoft.com/office/drawing/2014/main" val="10005"/>
                      </a:ext>
                    </a:extLst>
                  </a:tr>
                </a:tbl>
              </a:graphicData>
            </a:graphic>
          </p:graphicFrame>
        </mc:Fallback>
      </mc:AlternateContent>
      <p:sp>
        <p:nvSpPr>
          <p:cNvPr id="5" name="Title 1">
            <a:extLst>
              <a:ext uri="{FF2B5EF4-FFF2-40B4-BE49-F238E27FC236}">
                <a16:creationId xmlns:a16="http://schemas.microsoft.com/office/drawing/2014/main" id="{CB232085-B432-5F7F-2872-DD2742324E72}"/>
              </a:ext>
            </a:extLst>
          </p:cNvPr>
          <p:cNvSpPr>
            <a:spLocks noGrp="1"/>
          </p:cNvSpPr>
          <p:nvPr>
            <p:ph type="title"/>
          </p:nvPr>
        </p:nvSpPr>
        <p:spPr>
          <a:xfrm>
            <a:off x="384418" y="93279"/>
            <a:ext cx="13681520" cy="1199974"/>
          </a:xfrm>
          <a:solidFill>
            <a:schemeClr val="bg1"/>
          </a:solidFill>
        </p:spPr>
        <p:txBody>
          <a:bodyPr>
            <a:normAutofit/>
          </a:bodyPr>
          <a:lstStyle/>
          <a:p>
            <a:pPr algn="ctr"/>
            <a:r>
              <a:rPr lang="en-US" sz="4800" b="1" dirty="0">
                <a:solidFill>
                  <a:srgbClr val="0000FF"/>
                </a:solidFill>
                <a:latin typeface="Cambria" panose="02040503050406030204" pitchFamily="18" charset="0"/>
                <a:ea typeface="Cambria" panose="02040503050406030204" pitchFamily="18" charset="0"/>
              </a:rPr>
              <a:t>Different types of centralities</a:t>
            </a:r>
          </a:p>
        </p:txBody>
      </p:sp>
    </p:spTree>
    <p:extLst>
      <p:ext uri="{BB962C8B-B14F-4D97-AF65-F5344CB8AC3E}">
        <p14:creationId xmlns:p14="http://schemas.microsoft.com/office/powerpoint/2010/main" val="31442517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twork Technology Background">
            <a:extLst>
              <a:ext uri="{FF2B5EF4-FFF2-40B4-BE49-F238E27FC236}">
                <a16:creationId xmlns:a16="http://schemas.microsoft.com/office/drawing/2014/main" id="{61A5FA30-F6AB-753B-3EEC-E57661DE6B5D}"/>
              </a:ext>
            </a:extLst>
          </p:cNvPr>
          <p:cNvPicPr>
            <a:picLocks noChangeAspect="1"/>
          </p:cNvPicPr>
          <p:nvPr/>
        </p:nvPicPr>
        <p:blipFill rotWithShape="1">
          <a:blip r:embed="rId2">
            <a:alphaModFix amt="60000"/>
          </a:blip>
          <a:srcRect r="-1" b="3428"/>
          <a:stretch/>
        </p:blipFill>
        <p:spPr>
          <a:xfrm>
            <a:off x="538734" y="1866520"/>
            <a:ext cx="13681520" cy="7696237"/>
          </a:xfrm>
          <a:prstGeom prst="rect">
            <a:avLst/>
          </a:prstGeom>
          <a:solidFill>
            <a:srgbClr val="000000">
              <a:shade val="95000"/>
            </a:srgbClr>
          </a:solidFill>
          <a:ln w="444500" cap="sq">
            <a:solidFill>
              <a:srgbClr val="000000"/>
            </a:solidFill>
            <a:miter lim="800000"/>
          </a:ln>
          <a:effectLst>
            <a:outerShdw blurRad="254000" dist="190500" dir="2700000" sy="90000" algn="bl" rotWithShape="0">
              <a:srgbClr val="000000">
                <a:alpha val="40000"/>
              </a:srgbClr>
            </a:outerShdw>
          </a:effectLst>
        </p:spPr>
      </p:pic>
      <p:sp>
        <p:nvSpPr>
          <p:cNvPr id="7" name="Content Placeholder 6"/>
          <p:cNvSpPr>
            <a:spLocks noGrp="1"/>
          </p:cNvSpPr>
          <p:nvPr>
            <p:ph idx="1"/>
          </p:nvPr>
        </p:nvSpPr>
        <p:spPr>
          <a:xfrm>
            <a:off x="884636" y="1319971"/>
            <a:ext cx="13574701" cy="8519813"/>
          </a:xfrm>
        </p:spPr>
        <p:txBody>
          <a:bodyPr/>
          <a:lstStyle/>
          <a:p>
            <a:pPr marL="0" indent="0">
              <a:buNone/>
            </a:pPr>
            <a:endParaRPr lang="en-US" sz="4409" dirty="0"/>
          </a:p>
          <a:p>
            <a:pPr marL="0" indent="0">
              <a:buNone/>
            </a:pPr>
            <a:endParaRPr lang="en-US" dirty="0"/>
          </a:p>
        </p:txBody>
      </p:sp>
      <mc:AlternateContent xmlns:mc="http://schemas.openxmlformats.org/markup-compatibility/2006" xmlns:a14="http://schemas.microsoft.com/office/drawing/2010/main">
        <mc:Choice Requires="a14">
          <p:graphicFrame>
            <p:nvGraphicFramePr>
              <p:cNvPr id="9" name="Table 8"/>
              <p:cNvGraphicFramePr>
                <a:graphicFrameLocks noGrp="1"/>
              </p:cNvGraphicFramePr>
              <p:nvPr/>
            </p:nvGraphicFramePr>
            <p:xfrm>
              <a:off x="250702" y="1439441"/>
              <a:ext cx="14208636" cy="8265177"/>
            </p:xfrm>
            <a:graphic>
              <a:graphicData uri="http://schemas.openxmlformats.org/drawingml/2006/table">
                <a:tbl>
                  <a:tblPr firstRow="1" bandRow="1">
                    <a:tableStyleId>{5C22544A-7EE6-4342-B048-85BDC9FD1C3A}</a:tableStyleId>
                  </a:tblPr>
                  <a:tblGrid>
                    <a:gridCol w="3552159">
                      <a:extLst>
                        <a:ext uri="{9D8B030D-6E8A-4147-A177-3AD203B41FA5}">
                          <a16:colId xmlns:a16="http://schemas.microsoft.com/office/drawing/2014/main" val="20000"/>
                        </a:ext>
                      </a:extLst>
                    </a:gridCol>
                    <a:gridCol w="3552159">
                      <a:extLst>
                        <a:ext uri="{9D8B030D-6E8A-4147-A177-3AD203B41FA5}">
                          <a16:colId xmlns:a16="http://schemas.microsoft.com/office/drawing/2014/main" val="20001"/>
                        </a:ext>
                      </a:extLst>
                    </a:gridCol>
                    <a:gridCol w="3552159">
                      <a:extLst>
                        <a:ext uri="{9D8B030D-6E8A-4147-A177-3AD203B41FA5}">
                          <a16:colId xmlns:a16="http://schemas.microsoft.com/office/drawing/2014/main" val="20002"/>
                        </a:ext>
                      </a:extLst>
                    </a:gridCol>
                    <a:gridCol w="3552159">
                      <a:extLst>
                        <a:ext uri="{9D8B030D-6E8A-4147-A177-3AD203B41FA5}">
                          <a16:colId xmlns:a16="http://schemas.microsoft.com/office/drawing/2014/main" val="20003"/>
                        </a:ext>
                      </a:extLst>
                    </a:gridCol>
                  </a:tblGrid>
                  <a:tr h="1989064">
                    <a:tc>
                      <a:txBody>
                        <a:bodyPr/>
                        <a:lstStyle/>
                        <a:p>
                          <a:r>
                            <a:rPr lang="en-US" sz="2400" dirty="0">
                              <a:latin typeface="Cambria" panose="02040503050406030204" pitchFamily="18" charset="0"/>
                              <a:ea typeface="Cambria" panose="02040503050406030204" pitchFamily="18" charset="0"/>
                            </a:rPr>
                            <a:t>What makes a vertex central in a network?</a:t>
                          </a:r>
                        </a:p>
                        <a:p>
                          <a:r>
                            <a:rPr lang="en-US" sz="2400" dirty="0">
                              <a:latin typeface="Cambria" panose="02040503050406030204" pitchFamily="18" charset="0"/>
                              <a:ea typeface="Cambria" panose="02040503050406030204" pitchFamily="18" charset="0"/>
                            </a:rPr>
                            <a:t>(one or more ideas)</a:t>
                          </a:r>
                        </a:p>
                      </a:txBody>
                      <a:tcPr marL="143997" marR="143997" marT="71998" marB="71998"/>
                    </a:tc>
                    <a:tc>
                      <a:txBody>
                        <a:bodyPr/>
                        <a:lstStyle/>
                        <a:p>
                          <a:r>
                            <a:rPr lang="en-US" sz="2400" dirty="0">
                              <a:latin typeface="Cambria" panose="02040503050406030204" pitchFamily="18" charset="0"/>
                              <a:ea typeface="Cambria" panose="02040503050406030204" pitchFamily="18" charset="0"/>
                            </a:rPr>
                            <a:t>How do</a:t>
                          </a:r>
                          <a:r>
                            <a:rPr lang="en-US" sz="2400" baseline="0" dirty="0">
                              <a:latin typeface="Cambria" panose="02040503050406030204" pitchFamily="18" charset="0"/>
                              <a:ea typeface="Cambria" panose="02040503050406030204" pitchFamily="18" charset="0"/>
                            </a:rPr>
                            <a:t> you describe it mathematically</a:t>
                          </a:r>
                          <a:r>
                            <a:rPr lang="en-US" sz="2400" dirty="0">
                              <a:latin typeface="Cambria" panose="02040503050406030204" pitchFamily="18" charset="0"/>
                              <a:ea typeface="Cambria" panose="02040503050406030204" pitchFamily="18" charset="0"/>
                            </a:rPr>
                            <a:t>? </a:t>
                          </a:r>
                        </a:p>
                      </a:txBody>
                      <a:tcPr marL="143997" marR="143997" marT="71998" marB="71998"/>
                    </a:tc>
                    <a:tc>
                      <a:txBody>
                        <a:bodyPr/>
                        <a:lstStyle/>
                        <a:p>
                          <a:r>
                            <a:rPr lang="en-US" sz="2400" dirty="0">
                              <a:latin typeface="Cambria" panose="02040503050406030204" pitchFamily="18" charset="0"/>
                              <a:ea typeface="Cambria" panose="02040503050406030204" pitchFamily="18" charset="0"/>
                            </a:rPr>
                            <a:t>When is it appropriate to use</a:t>
                          </a:r>
                          <a:r>
                            <a:rPr lang="en-US" sz="2400" baseline="0" dirty="0">
                              <a:latin typeface="Cambria" panose="02040503050406030204" pitchFamily="18" charset="0"/>
                              <a:ea typeface="Cambria" panose="02040503050406030204" pitchFamily="18" charset="0"/>
                            </a:rPr>
                            <a:t> it?</a:t>
                          </a:r>
                          <a:endParaRPr lang="en-US" sz="2400" dirty="0">
                            <a:latin typeface="Cambria" panose="02040503050406030204" pitchFamily="18" charset="0"/>
                            <a:ea typeface="Cambria" panose="02040503050406030204" pitchFamily="18" charset="0"/>
                          </a:endParaRPr>
                        </a:p>
                      </a:txBody>
                      <a:tcPr marL="143997" marR="143997" marT="71998" marB="7199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a:latin typeface="Cambria" panose="02040503050406030204" pitchFamily="18" charset="0"/>
                              <a:ea typeface="Cambria" panose="02040503050406030204" pitchFamily="18" charset="0"/>
                            </a:rPr>
                            <a:t>How can we capture it?</a:t>
                          </a:r>
                        </a:p>
                        <a:p>
                          <a:endParaRPr lang="en-US" sz="2400" dirty="0">
                            <a:latin typeface="Cambria" panose="02040503050406030204" pitchFamily="18" charset="0"/>
                            <a:ea typeface="Cambria" panose="02040503050406030204" pitchFamily="18" charset="0"/>
                          </a:endParaRPr>
                        </a:p>
                      </a:txBody>
                      <a:tcPr marL="143997" marR="143997" marT="71998" marB="71998"/>
                    </a:tc>
                    <a:extLst>
                      <a:ext uri="{0D108BD9-81ED-4DB2-BD59-A6C34878D82A}">
                        <a16:rowId xmlns:a16="http://schemas.microsoft.com/office/drawing/2014/main" val="10000"/>
                      </a:ext>
                    </a:extLst>
                  </a:tr>
                  <a:tr h="1713057">
                    <a:tc>
                      <a:txBody>
                        <a:bodyPr/>
                        <a:lstStyle/>
                        <a:p>
                          <a:r>
                            <a:rPr lang="en-US" sz="2400" dirty="0">
                              <a:latin typeface="Cambria" panose="02040503050406030204" pitchFamily="18" charset="0"/>
                              <a:ea typeface="Cambria" panose="02040503050406030204" pitchFamily="18" charset="0"/>
                            </a:rPr>
                            <a:t>Lots of one-hop</a:t>
                          </a:r>
                          <a:r>
                            <a:rPr lang="en-US" sz="2400" baseline="0" dirty="0">
                              <a:latin typeface="Cambria" panose="02040503050406030204" pitchFamily="18" charset="0"/>
                              <a:ea typeface="Cambria" panose="02040503050406030204" pitchFamily="18" charset="0"/>
                            </a:rPr>
                            <a:t> connections from </a:t>
                          </a:r>
                          <a14:m>
                            <m:oMath xmlns:m="http://schemas.openxmlformats.org/officeDocument/2006/math">
                              <m:r>
                                <a:rPr lang="en-US" sz="2400" b="0" i="1" baseline="0" smtClean="0">
                                  <a:latin typeface="Cambria Math"/>
                                </a:rPr>
                                <m:t>𝑣</m:t>
                              </m:r>
                            </m:oMath>
                          </a14:m>
                          <a:endParaRPr lang="en-US" sz="2400" dirty="0">
                            <a:latin typeface="Cambria" panose="02040503050406030204" pitchFamily="18" charset="0"/>
                            <a:ea typeface="Cambria" panose="02040503050406030204" pitchFamily="18" charset="0"/>
                          </a:endParaRPr>
                        </a:p>
                      </a:txBody>
                      <a:tcPr marL="143997" marR="143997" marT="71998" marB="71998"/>
                    </a:tc>
                    <a:tc>
                      <a:txBody>
                        <a:bodyPr/>
                        <a:lstStyle/>
                        <a:p>
                          <a:r>
                            <a:rPr lang="en-US" sz="2400" baseline="0" dirty="0">
                              <a:latin typeface="Cambria" panose="02040503050406030204" pitchFamily="18" charset="0"/>
                              <a:ea typeface="Cambria" panose="02040503050406030204" pitchFamily="18" charset="0"/>
                            </a:rPr>
                            <a:t>The number of vertices that </a:t>
                          </a:r>
                          <a14:m>
                            <m:oMath xmlns:m="http://schemas.openxmlformats.org/officeDocument/2006/math">
                              <m:r>
                                <a:rPr lang="en-US" sz="2400" b="0" i="1" baseline="0" smtClean="0">
                                  <a:latin typeface="Cambria Math"/>
                                </a:rPr>
                                <m:t>𝑣</m:t>
                              </m:r>
                            </m:oMath>
                          </a14:m>
                          <a:r>
                            <a:rPr lang="en-US" sz="2400" baseline="0" dirty="0">
                              <a:latin typeface="Cambria" panose="02040503050406030204" pitchFamily="18" charset="0"/>
                              <a:ea typeface="Cambria" panose="02040503050406030204" pitchFamily="18" charset="0"/>
                            </a:rPr>
                            <a:t> influences directly</a:t>
                          </a:r>
                          <a:endParaRPr lang="en-US" sz="2400" dirty="0">
                            <a:latin typeface="Cambria" panose="02040503050406030204" pitchFamily="18" charset="0"/>
                            <a:ea typeface="Cambria" panose="02040503050406030204" pitchFamily="18" charset="0"/>
                          </a:endParaRPr>
                        </a:p>
                      </a:txBody>
                      <a:tcPr marL="143997" marR="143997" marT="71998" marB="71998"/>
                    </a:tc>
                    <a:tc>
                      <a:txBody>
                        <a:bodyPr/>
                        <a:lstStyle/>
                        <a:p>
                          <a:r>
                            <a:rPr lang="en-US" sz="2400" dirty="0">
                              <a:latin typeface="Cambria" panose="02040503050406030204" pitchFamily="18" charset="0"/>
                              <a:ea typeface="Cambria" panose="02040503050406030204" pitchFamily="18" charset="0"/>
                            </a:rPr>
                            <a:t>Local influence matters</a:t>
                          </a:r>
                        </a:p>
                        <a:p>
                          <a:r>
                            <a:rPr lang="en-US" sz="2400" dirty="0">
                              <a:latin typeface="Cambria" panose="02040503050406030204" pitchFamily="18" charset="0"/>
                              <a:ea typeface="Cambria" panose="02040503050406030204" pitchFamily="18" charset="0"/>
                            </a:rPr>
                            <a:t>Small diameter</a:t>
                          </a:r>
                        </a:p>
                        <a:p>
                          <a:endParaRPr lang="en-US" sz="2400" dirty="0">
                            <a:latin typeface="Cambria" panose="02040503050406030204" pitchFamily="18" charset="0"/>
                            <a:ea typeface="Cambria" panose="02040503050406030204" pitchFamily="18" charset="0"/>
                          </a:endParaRPr>
                        </a:p>
                      </a:txBody>
                      <a:tcPr marL="143997" marR="143997" marT="71998" marB="71998"/>
                    </a:tc>
                    <a:tc>
                      <a:txBody>
                        <a:bodyPr/>
                        <a:lstStyle/>
                        <a:p>
                          <a:r>
                            <a:rPr lang="en-US" sz="2400" b="1" dirty="0">
                              <a:solidFill>
                                <a:srgbClr val="0000FF"/>
                              </a:solidFill>
                              <a:latin typeface="Cambria" panose="02040503050406030204" pitchFamily="18" charset="0"/>
                              <a:ea typeface="Cambria" panose="02040503050406030204" pitchFamily="18" charset="0"/>
                            </a:rPr>
                            <a:t>Degree centrality </a:t>
                          </a:r>
                          <a:r>
                            <a:rPr lang="en-US" sz="2400" dirty="0">
                              <a:latin typeface="Cambria" panose="02040503050406030204" pitchFamily="18" charset="0"/>
                              <a:ea typeface="Cambria" panose="02040503050406030204" pitchFamily="18" charset="0"/>
                            </a:rPr>
                            <a:t>(or simply the </a:t>
                          </a:r>
                          <a14:m>
                            <m:oMath xmlns:m="http://schemas.openxmlformats.org/officeDocument/2006/math">
                              <m:r>
                                <m:rPr>
                                  <m:sty m:val="p"/>
                                </m:rPr>
                                <a:rPr lang="en-US" sz="2400" b="0" i="0" smtClean="0">
                                  <a:latin typeface="Cambria Math"/>
                                </a:rPr>
                                <m:t>deg</m:t>
                              </m:r>
                              <m:r>
                                <a:rPr lang="en-US" sz="2400" b="0" i="1" smtClean="0">
                                  <a:latin typeface="Cambria Math"/>
                                </a:rPr>
                                <m:t>⁡(</m:t>
                              </m:r>
                              <m:r>
                                <a:rPr lang="en-US" sz="2400" b="0" i="1" smtClean="0">
                                  <a:latin typeface="Cambria Math"/>
                                </a:rPr>
                                <m:t>𝑣</m:t>
                              </m:r>
                              <m:r>
                                <a:rPr lang="en-US" sz="2400" b="0" i="1" smtClean="0">
                                  <a:latin typeface="Cambria Math"/>
                                </a:rPr>
                                <m:t>)</m:t>
                              </m:r>
                            </m:oMath>
                          </a14:m>
                          <a:r>
                            <a:rPr lang="en-US" sz="2400" dirty="0">
                              <a:latin typeface="Cambria" panose="02040503050406030204" pitchFamily="18" charset="0"/>
                              <a:ea typeface="Cambria" panose="02040503050406030204" pitchFamily="18" charset="0"/>
                            </a:rPr>
                            <a:t>)</a:t>
                          </a:r>
                        </a:p>
                      </a:txBody>
                      <a:tcPr marL="143997" marR="143997" marT="71998" marB="71998"/>
                    </a:tc>
                    <a:extLst>
                      <a:ext uri="{0D108BD9-81ED-4DB2-BD59-A6C34878D82A}">
                        <a16:rowId xmlns:a16="http://schemas.microsoft.com/office/drawing/2014/main" val="10001"/>
                      </a:ext>
                    </a:extLst>
                  </a:tr>
                  <a:tr h="198906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a:latin typeface="Cambria" panose="02040503050406030204" pitchFamily="18" charset="0"/>
                              <a:ea typeface="Cambria" panose="02040503050406030204" pitchFamily="18" charset="0"/>
                            </a:rPr>
                            <a:t>Lots of one-hop</a:t>
                          </a:r>
                          <a:r>
                            <a:rPr lang="en-US" sz="2400" baseline="0" dirty="0">
                              <a:latin typeface="Cambria" panose="02040503050406030204" pitchFamily="18" charset="0"/>
                              <a:ea typeface="Cambria" panose="02040503050406030204" pitchFamily="18" charset="0"/>
                            </a:rPr>
                            <a:t> connections from </a:t>
                          </a:r>
                          <a14:m>
                            <m:oMath xmlns:m="http://schemas.openxmlformats.org/officeDocument/2006/math">
                              <m:r>
                                <a:rPr lang="en-US" sz="2400" b="0" i="1" baseline="0" smtClean="0">
                                  <a:latin typeface="Cambria Math"/>
                                </a:rPr>
                                <m:t>𝑣</m:t>
                              </m:r>
                            </m:oMath>
                          </a14:m>
                          <a:r>
                            <a:rPr lang="en-US" sz="2400" baseline="0" dirty="0">
                              <a:latin typeface="Cambria" panose="02040503050406030204" pitchFamily="18" charset="0"/>
                              <a:ea typeface="Cambria" panose="02040503050406030204" pitchFamily="18" charset="0"/>
                            </a:rPr>
                            <a:t> </a:t>
                          </a:r>
                          <a:r>
                            <a:rPr lang="en-US" sz="2400" dirty="0">
                              <a:latin typeface="Cambria" panose="02040503050406030204" pitchFamily="18" charset="0"/>
                              <a:ea typeface="Cambria" panose="02040503050406030204" pitchFamily="18" charset="0"/>
                            </a:rPr>
                            <a:t>relative</a:t>
                          </a:r>
                          <a:r>
                            <a:rPr lang="en-US" sz="2400" baseline="0" dirty="0">
                              <a:latin typeface="Cambria" panose="02040503050406030204" pitchFamily="18" charset="0"/>
                              <a:ea typeface="Cambria" panose="02040503050406030204" pitchFamily="18" charset="0"/>
                            </a:rPr>
                            <a:t> to the size of the graph</a:t>
                          </a:r>
                          <a:endParaRPr lang="en-US" sz="2400" dirty="0">
                            <a:latin typeface="Cambria" panose="02040503050406030204" pitchFamily="18" charset="0"/>
                            <a:ea typeface="Cambria" panose="02040503050406030204" pitchFamily="18" charset="0"/>
                          </a:endParaRPr>
                        </a:p>
                      </a:txBody>
                      <a:tcPr marL="143997" marR="143997" marT="71998" marB="71998"/>
                    </a:tc>
                    <a:tc>
                      <a:txBody>
                        <a:bodyPr/>
                        <a:lstStyle/>
                        <a:p>
                          <a:r>
                            <a:rPr lang="en-US" sz="2400" baseline="0" dirty="0">
                              <a:latin typeface="Cambria" panose="02040503050406030204" pitchFamily="18" charset="0"/>
                              <a:ea typeface="Cambria" panose="02040503050406030204" pitchFamily="18" charset="0"/>
                            </a:rPr>
                            <a:t>The proportion of the vertices that </a:t>
                          </a:r>
                          <a14:m>
                            <m:oMath xmlns:m="http://schemas.openxmlformats.org/officeDocument/2006/math">
                              <m:r>
                                <a:rPr lang="en-US" sz="2400" b="0" i="1" baseline="0" smtClean="0">
                                  <a:latin typeface="Cambria Math"/>
                                </a:rPr>
                                <m:t>𝑣</m:t>
                              </m:r>
                            </m:oMath>
                          </a14:m>
                          <a:r>
                            <a:rPr lang="en-US" sz="2400" baseline="0" dirty="0">
                              <a:latin typeface="Cambria" panose="02040503050406030204" pitchFamily="18" charset="0"/>
                              <a:ea typeface="Cambria" panose="02040503050406030204" pitchFamily="18" charset="0"/>
                            </a:rPr>
                            <a:t> influences directly</a:t>
                          </a:r>
                          <a:endParaRPr lang="en-US" sz="2400" dirty="0">
                            <a:latin typeface="Cambria" panose="02040503050406030204" pitchFamily="18" charset="0"/>
                            <a:ea typeface="Cambria" panose="02040503050406030204" pitchFamily="18" charset="0"/>
                          </a:endParaRPr>
                        </a:p>
                      </a:txBody>
                      <a:tcPr marL="143997" marR="143997" marT="71998" marB="71998"/>
                    </a:tc>
                    <a:tc>
                      <a:txBody>
                        <a:bodyPr/>
                        <a:lstStyle/>
                        <a:p>
                          <a:r>
                            <a:rPr lang="en-US" sz="2400" dirty="0">
                              <a:latin typeface="Cambria" panose="02040503050406030204" pitchFamily="18" charset="0"/>
                              <a:ea typeface="Cambria" panose="02040503050406030204" pitchFamily="18" charset="0"/>
                            </a:rPr>
                            <a:t>Local influence matters</a:t>
                          </a:r>
                        </a:p>
                        <a:p>
                          <a:r>
                            <a:rPr lang="en-US" sz="2400" dirty="0">
                              <a:latin typeface="Cambria" panose="02040503050406030204" pitchFamily="18" charset="0"/>
                              <a:ea typeface="Cambria" panose="02040503050406030204" pitchFamily="18" charset="0"/>
                            </a:rPr>
                            <a:t>Small diameter</a:t>
                          </a:r>
                        </a:p>
                        <a:p>
                          <a:endParaRPr lang="en-US" sz="2400" dirty="0">
                            <a:latin typeface="Cambria" panose="02040503050406030204" pitchFamily="18" charset="0"/>
                            <a:ea typeface="Cambria" panose="02040503050406030204" pitchFamily="18" charset="0"/>
                          </a:endParaRPr>
                        </a:p>
                      </a:txBody>
                      <a:tcPr marL="143997" marR="143997" marT="71998" marB="71998"/>
                    </a:tc>
                    <a:tc>
                      <a:txBody>
                        <a:bodyPr/>
                        <a:lstStyle/>
                        <a:p>
                          <a:r>
                            <a:rPr lang="en-US" sz="2400" b="1" dirty="0">
                              <a:solidFill>
                                <a:srgbClr val="0000FF"/>
                              </a:solidFill>
                              <a:latin typeface="Cambria" panose="02040503050406030204" pitchFamily="18" charset="0"/>
                              <a:ea typeface="Cambria" panose="02040503050406030204" pitchFamily="18" charset="0"/>
                            </a:rPr>
                            <a:t>Normalized degree centrality</a:t>
                          </a:r>
                          <a:r>
                            <a:rPr lang="en-US" sz="2400" b="1" baseline="0" dirty="0">
                              <a:solidFill>
                                <a:srgbClr val="0000FF"/>
                              </a:solidFill>
                              <a:latin typeface="Cambria" panose="02040503050406030204" pitchFamily="18" charset="0"/>
                              <a:ea typeface="Cambria" panose="02040503050406030204" pitchFamily="18" charset="0"/>
                            </a:rPr>
                            <a:t> </a:t>
                          </a:r>
                        </a:p>
                        <a:p>
                          <a:pPr/>
                          <a14:m>
                            <m:oMathPara xmlns:m="http://schemas.openxmlformats.org/officeDocument/2006/math">
                              <m:oMathParaPr>
                                <m:jc m:val="centerGroup"/>
                              </m:oMathParaPr>
                              <m:oMath xmlns:m="http://schemas.openxmlformats.org/officeDocument/2006/math">
                                <m:f>
                                  <m:fPr>
                                    <m:ctrlPr>
                                      <a:rPr lang="en-US" sz="2400" b="0" i="1" baseline="0" smtClean="0">
                                        <a:latin typeface="Cambria Math" panose="02040503050406030204" pitchFamily="18" charset="0"/>
                                      </a:rPr>
                                    </m:ctrlPr>
                                  </m:fPr>
                                  <m:num>
                                    <m:r>
                                      <m:rPr>
                                        <m:sty m:val="p"/>
                                      </m:rPr>
                                      <a:rPr lang="en-US" sz="2400" b="0" i="0" baseline="0" smtClean="0">
                                        <a:latin typeface="Cambria Math"/>
                                      </a:rPr>
                                      <m:t>deg</m:t>
                                    </m:r>
                                    <m:r>
                                      <a:rPr lang="en-US" sz="2400" b="0" i="1" baseline="0" smtClean="0">
                                        <a:latin typeface="Cambria Math"/>
                                      </a:rPr>
                                      <m:t>⁡(</m:t>
                                    </m:r>
                                    <m:r>
                                      <a:rPr lang="en-US" sz="2400" b="0" i="1" baseline="0" smtClean="0">
                                        <a:latin typeface="Cambria Math"/>
                                      </a:rPr>
                                      <m:t>𝑣</m:t>
                                    </m:r>
                                    <m:r>
                                      <a:rPr lang="en-US" sz="2400" b="0" i="1" baseline="0" smtClean="0">
                                        <a:latin typeface="Cambria Math"/>
                                      </a:rPr>
                                      <m:t>)</m:t>
                                    </m:r>
                                  </m:num>
                                  <m:den>
                                    <m:r>
                                      <m:rPr>
                                        <m:nor/>
                                      </m:rPr>
                                      <a:rPr lang="en-US" sz="2400" b="0" i="0" baseline="0" smtClean="0">
                                        <a:latin typeface="Cambria" panose="02040503050406030204" pitchFamily="18" charset="0"/>
                                        <a:ea typeface="Cambria" panose="02040503050406030204" pitchFamily="18" charset="0"/>
                                      </a:rPr>
                                      <m:t>|</m:t>
                                    </m:r>
                                    <m:r>
                                      <m:rPr>
                                        <m:nor/>
                                      </m:rPr>
                                      <a:rPr lang="en-US" sz="2400" b="0" i="0" baseline="0" smtClean="0">
                                        <a:latin typeface="Cambria" panose="02040503050406030204" pitchFamily="18" charset="0"/>
                                        <a:ea typeface="Cambria" panose="02040503050406030204" pitchFamily="18" charset="0"/>
                                      </a:rPr>
                                      <m:t>V</m:t>
                                    </m:r>
                                    <m:r>
                                      <m:rPr>
                                        <m:nor/>
                                      </m:rPr>
                                      <a:rPr lang="en-US" sz="2400" b="0" i="0" baseline="0" smtClean="0">
                                        <a:latin typeface="Cambria" panose="02040503050406030204" pitchFamily="18" charset="0"/>
                                        <a:ea typeface="Cambria" panose="02040503050406030204" pitchFamily="18" charset="0"/>
                                      </a:rPr>
                                      <m:t>(</m:t>
                                    </m:r>
                                    <m:r>
                                      <m:rPr>
                                        <m:nor/>
                                      </m:rPr>
                                      <a:rPr lang="en-US" sz="2400" baseline="0" dirty="0" smtClean="0">
                                        <a:latin typeface="Cambria" panose="02040503050406030204" pitchFamily="18" charset="0"/>
                                        <a:ea typeface="Cambria" panose="02040503050406030204" pitchFamily="18" charset="0"/>
                                      </a:rPr>
                                      <m:t>G</m:t>
                                    </m:r>
                                    <m:r>
                                      <m:rPr>
                                        <m:nor/>
                                      </m:rPr>
                                      <a:rPr lang="en-US" sz="2400" b="0" i="0" baseline="0" dirty="0" smtClean="0">
                                        <a:latin typeface="Cambria" panose="02040503050406030204" pitchFamily="18" charset="0"/>
                                        <a:ea typeface="Cambria" panose="02040503050406030204" pitchFamily="18" charset="0"/>
                                      </a:rPr>
                                      <m:t>)|</m:t>
                                    </m:r>
                                  </m:den>
                                </m:f>
                              </m:oMath>
                            </m:oMathPara>
                          </a14:m>
                          <a:endParaRPr lang="en-US" sz="2400" dirty="0">
                            <a:latin typeface="Cambria" panose="02040503050406030204" pitchFamily="18" charset="0"/>
                            <a:ea typeface="Cambria" panose="02040503050406030204" pitchFamily="18" charset="0"/>
                          </a:endParaRPr>
                        </a:p>
                      </a:txBody>
                      <a:tcPr marL="143997" marR="143997" marT="71998" marB="71998"/>
                    </a:tc>
                    <a:extLst>
                      <a:ext uri="{0D108BD9-81ED-4DB2-BD59-A6C34878D82A}">
                        <a16:rowId xmlns:a16="http://schemas.microsoft.com/office/drawing/2014/main" val="10002"/>
                      </a:ext>
                    </a:extLst>
                  </a:tr>
                  <a:tr h="885032">
                    <a:tc>
                      <a:txBody>
                        <a:bodyPr/>
                        <a:lstStyle/>
                        <a:p>
                          <a:r>
                            <a:rPr lang="en-US" sz="2400" dirty="0">
                              <a:solidFill>
                                <a:schemeClr val="tx1"/>
                              </a:solidFill>
                              <a:latin typeface="Cambria" panose="02040503050406030204" pitchFamily="18" charset="0"/>
                              <a:ea typeface="Cambria" panose="02040503050406030204" pitchFamily="18" charset="0"/>
                            </a:rPr>
                            <a:t>In the</a:t>
                          </a:r>
                          <a:r>
                            <a:rPr lang="en-US" sz="2400" baseline="0" dirty="0">
                              <a:solidFill>
                                <a:schemeClr val="tx1"/>
                              </a:solidFill>
                              <a:latin typeface="Cambria" panose="02040503050406030204" pitchFamily="18" charset="0"/>
                              <a:ea typeface="Cambria" panose="02040503050406030204" pitchFamily="18" charset="0"/>
                            </a:rPr>
                            <a:t> “middle” of the graph - </a:t>
                          </a:r>
                          <a:r>
                            <a:rPr lang="en-US" sz="2400" b="1" baseline="0" dirty="0">
                              <a:solidFill>
                                <a:srgbClr val="0000FF"/>
                              </a:solidFill>
                              <a:latin typeface="Cambria" panose="02040503050406030204" pitchFamily="18" charset="0"/>
                              <a:ea typeface="Cambria" panose="02040503050406030204" pitchFamily="18" charset="0"/>
                            </a:rPr>
                            <a:t>closeness centrality</a:t>
                          </a:r>
                          <a:endParaRPr lang="en-US" sz="2400" b="1" dirty="0">
                            <a:solidFill>
                              <a:srgbClr val="0000FF"/>
                            </a:solidFill>
                            <a:latin typeface="Cambria" panose="02040503050406030204" pitchFamily="18" charset="0"/>
                            <a:ea typeface="Cambria" panose="02040503050406030204" pitchFamily="18"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b="0" dirty="0">
                              <a:solidFill>
                                <a:schemeClr val="tx1"/>
                              </a:solidFill>
                              <a:latin typeface="Cambria" panose="02040503050406030204" pitchFamily="18" charset="0"/>
                              <a:ea typeface="Cambria" panose="02040503050406030204" pitchFamily="18" charset="0"/>
                            </a:rPr>
                            <a:t>Close</a:t>
                          </a:r>
                          <a:r>
                            <a:rPr lang="en-US" sz="2400" b="0" baseline="0" dirty="0">
                              <a:solidFill>
                                <a:schemeClr val="tx1"/>
                              </a:solidFill>
                              <a:latin typeface="Cambria" panose="02040503050406030204" pitchFamily="18" charset="0"/>
                              <a:ea typeface="Cambria" panose="02040503050406030204" pitchFamily="18" charset="0"/>
                            </a:rPr>
                            <a:t> to everyone at the same time</a:t>
                          </a:r>
                          <a:endParaRPr lang="en-US" sz="2400" b="0" dirty="0">
                            <a:solidFill>
                              <a:schemeClr val="tx1"/>
                            </a:solidFill>
                            <a:latin typeface="Cambria" panose="02040503050406030204" pitchFamily="18" charset="0"/>
                            <a:ea typeface="Cambria" panose="02040503050406030204" pitchFamily="18" charset="0"/>
                          </a:endParaRPr>
                        </a:p>
                      </a:txBody>
                      <a:tcPr/>
                    </a:tc>
                    <a:tc>
                      <a:txBody>
                        <a:bodyPr/>
                        <a:lstStyle/>
                        <a:p>
                          <a:r>
                            <a:rPr lang="en-US" sz="2400" dirty="0">
                              <a:latin typeface="Cambria" panose="02040503050406030204" pitchFamily="18" charset="0"/>
                              <a:ea typeface="Cambria" panose="02040503050406030204" pitchFamily="18" charset="0"/>
                            </a:rPr>
                            <a:t>The efficiency of a vertex</a:t>
                          </a:r>
                          <a:r>
                            <a:rPr lang="en-US" sz="2400" baseline="0" dirty="0">
                              <a:latin typeface="Cambria" panose="02040503050406030204" pitchFamily="18" charset="0"/>
                              <a:ea typeface="Cambria" panose="02040503050406030204" pitchFamily="18" charset="0"/>
                            </a:rPr>
                            <a:t> of reaching everyone quickly (spreading news or a virus for example)</a:t>
                          </a:r>
                          <a:endParaRPr lang="en-US" sz="2400" dirty="0">
                            <a:latin typeface="Cambria" panose="02040503050406030204" pitchFamily="18" charset="0"/>
                            <a:ea typeface="Cambria" panose="02040503050406030204" pitchFamily="18" charset="0"/>
                          </a:endParaRPr>
                        </a:p>
                      </a:txBody>
                      <a:tcPr/>
                    </a:tc>
                    <a:tc>
                      <a:txBody>
                        <a:bodyPr/>
                        <a:lstStyle/>
                        <a:p>
                          <a:endParaRPr lang="en-US" sz="2400" dirty="0">
                            <a:latin typeface="Cambria" panose="02040503050406030204" pitchFamily="18" charset="0"/>
                            <a:ea typeface="Cambria" panose="02040503050406030204" pitchFamily="18" charset="0"/>
                          </a:endParaRPr>
                        </a:p>
                      </a:txBody>
                      <a:tcPr/>
                    </a:tc>
                    <a:extLst>
                      <a:ext uri="{0D108BD9-81ED-4DB2-BD59-A6C34878D82A}">
                        <a16:rowId xmlns:a16="http://schemas.microsoft.com/office/drawing/2014/main" val="10003"/>
                      </a:ext>
                    </a:extLst>
                  </a:tr>
                  <a:tr h="470360">
                    <a:tc>
                      <a:txBody>
                        <a:bodyPr/>
                        <a:lstStyle/>
                        <a:p>
                          <a:endParaRPr lang="en-US" sz="2400" dirty="0"/>
                        </a:p>
                      </a:txBody>
                      <a:tcPr marL="143997" marR="143997" marT="71998" marB="71998"/>
                    </a:tc>
                    <a:tc>
                      <a:txBody>
                        <a:bodyPr/>
                        <a:lstStyle/>
                        <a:p>
                          <a:endParaRPr lang="en-US" sz="2400" dirty="0"/>
                        </a:p>
                      </a:txBody>
                      <a:tcPr marL="143997" marR="143997" marT="71998" marB="71998"/>
                    </a:tc>
                    <a:tc>
                      <a:txBody>
                        <a:bodyPr/>
                        <a:lstStyle/>
                        <a:p>
                          <a:endParaRPr lang="en-US" sz="2400" dirty="0"/>
                        </a:p>
                      </a:txBody>
                      <a:tcPr marL="143997" marR="143997" marT="71998" marB="71998"/>
                    </a:tc>
                    <a:tc>
                      <a:txBody>
                        <a:bodyPr/>
                        <a:lstStyle/>
                        <a:p>
                          <a:endParaRPr lang="en-US" sz="2400" dirty="0"/>
                        </a:p>
                      </a:txBody>
                      <a:tcPr marL="143997" marR="143997" marT="71998" marB="71998"/>
                    </a:tc>
                    <a:extLst>
                      <a:ext uri="{0D108BD9-81ED-4DB2-BD59-A6C34878D82A}">
                        <a16:rowId xmlns:a16="http://schemas.microsoft.com/office/drawing/2014/main" val="10004"/>
                      </a:ext>
                    </a:extLst>
                  </a:tr>
                  <a:tr h="470360">
                    <a:tc>
                      <a:txBody>
                        <a:bodyPr/>
                        <a:lstStyle/>
                        <a:p>
                          <a:endParaRPr lang="en-US" sz="2400"/>
                        </a:p>
                      </a:txBody>
                      <a:tcPr marL="143997" marR="143997" marT="71998" marB="71998"/>
                    </a:tc>
                    <a:tc>
                      <a:txBody>
                        <a:bodyPr/>
                        <a:lstStyle/>
                        <a:p>
                          <a:endParaRPr lang="en-US" sz="2400" dirty="0"/>
                        </a:p>
                      </a:txBody>
                      <a:tcPr marL="143997" marR="143997" marT="71998" marB="71998"/>
                    </a:tc>
                    <a:tc>
                      <a:txBody>
                        <a:bodyPr/>
                        <a:lstStyle/>
                        <a:p>
                          <a:endParaRPr lang="en-US" sz="2400" dirty="0"/>
                        </a:p>
                      </a:txBody>
                      <a:tcPr marL="143997" marR="143997" marT="71998" marB="71998"/>
                    </a:tc>
                    <a:tc>
                      <a:txBody>
                        <a:bodyPr/>
                        <a:lstStyle/>
                        <a:p>
                          <a:endParaRPr lang="en-US" sz="2400" dirty="0"/>
                        </a:p>
                      </a:txBody>
                      <a:tcPr marL="143997" marR="143997" marT="71998" marB="71998"/>
                    </a:tc>
                    <a:extLst>
                      <a:ext uri="{0D108BD9-81ED-4DB2-BD59-A6C34878D82A}">
                        <a16:rowId xmlns:a16="http://schemas.microsoft.com/office/drawing/2014/main" val="10005"/>
                      </a:ext>
                    </a:extLst>
                  </a:tr>
                </a:tbl>
              </a:graphicData>
            </a:graphic>
          </p:graphicFrame>
        </mc:Choice>
        <mc:Fallback xmlns="">
          <p:graphicFrame>
            <p:nvGraphicFramePr>
              <p:cNvPr id="9" name="Table 8"/>
              <p:cNvGraphicFramePr>
                <a:graphicFrameLocks noGrp="1"/>
              </p:cNvGraphicFramePr>
              <p:nvPr>
                <p:extLst>
                  <p:ext uri="{D42A27DB-BD31-4B8C-83A1-F6EECF244321}">
                    <p14:modId xmlns:p14="http://schemas.microsoft.com/office/powerpoint/2010/main" val="3239185928"/>
                  </p:ext>
                </p:extLst>
              </p:nvPr>
            </p:nvGraphicFramePr>
            <p:xfrm>
              <a:off x="250702" y="1439441"/>
              <a:ext cx="14208636" cy="8265177"/>
            </p:xfrm>
            <a:graphic>
              <a:graphicData uri="http://schemas.openxmlformats.org/drawingml/2006/table">
                <a:tbl>
                  <a:tblPr firstRow="1" bandRow="1">
                    <a:tableStyleId>{5C22544A-7EE6-4342-B048-85BDC9FD1C3A}</a:tableStyleId>
                  </a:tblPr>
                  <a:tblGrid>
                    <a:gridCol w="3552159">
                      <a:extLst>
                        <a:ext uri="{9D8B030D-6E8A-4147-A177-3AD203B41FA5}">
                          <a16:colId xmlns:a16="http://schemas.microsoft.com/office/drawing/2014/main" val="20000"/>
                        </a:ext>
                      </a:extLst>
                    </a:gridCol>
                    <a:gridCol w="3552159">
                      <a:extLst>
                        <a:ext uri="{9D8B030D-6E8A-4147-A177-3AD203B41FA5}">
                          <a16:colId xmlns:a16="http://schemas.microsoft.com/office/drawing/2014/main" val="20001"/>
                        </a:ext>
                      </a:extLst>
                    </a:gridCol>
                    <a:gridCol w="3552159">
                      <a:extLst>
                        <a:ext uri="{9D8B030D-6E8A-4147-A177-3AD203B41FA5}">
                          <a16:colId xmlns:a16="http://schemas.microsoft.com/office/drawing/2014/main" val="20002"/>
                        </a:ext>
                      </a:extLst>
                    </a:gridCol>
                    <a:gridCol w="3552159">
                      <a:extLst>
                        <a:ext uri="{9D8B030D-6E8A-4147-A177-3AD203B41FA5}">
                          <a16:colId xmlns:a16="http://schemas.microsoft.com/office/drawing/2014/main" val="20003"/>
                        </a:ext>
                      </a:extLst>
                    </a:gridCol>
                  </a:tblGrid>
                  <a:tr h="1989064">
                    <a:tc>
                      <a:txBody>
                        <a:bodyPr/>
                        <a:lstStyle/>
                        <a:p>
                          <a:r>
                            <a:rPr lang="en-US" sz="2400" dirty="0">
                              <a:latin typeface="Cambria" panose="02040503050406030204" pitchFamily="18" charset="0"/>
                              <a:ea typeface="Cambria" panose="02040503050406030204" pitchFamily="18" charset="0"/>
                            </a:rPr>
                            <a:t>What makes a vertex central in a network?</a:t>
                          </a:r>
                        </a:p>
                        <a:p>
                          <a:r>
                            <a:rPr lang="en-US" sz="2400" dirty="0">
                              <a:latin typeface="Cambria" panose="02040503050406030204" pitchFamily="18" charset="0"/>
                              <a:ea typeface="Cambria" panose="02040503050406030204" pitchFamily="18" charset="0"/>
                            </a:rPr>
                            <a:t>(one or more ideas)</a:t>
                          </a:r>
                        </a:p>
                      </a:txBody>
                      <a:tcPr marL="143997" marR="143997" marT="71998" marB="71998"/>
                    </a:tc>
                    <a:tc>
                      <a:txBody>
                        <a:bodyPr/>
                        <a:lstStyle/>
                        <a:p>
                          <a:r>
                            <a:rPr lang="en-US" sz="2400" dirty="0">
                              <a:latin typeface="Cambria" panose="02040503050406030204" pitchFamily="18" charset="0"/>
                              <a:ea typeface="Cambria" panose="02040503050406030204" pitchFamily="18" charset="0"/>
                            </a:rPr>
                            <a:t>How do</a:t>
                          </a:r>
                          <a:r>
                            <a:rPr lang="en-US" sz="2400" baseline="0" dirty="0">
                              <a:latin typeface="Cambria" panose="02040503050406030204" pitchFamily="18" charset="0"/>
                              <a:ea typeface="Cambria" panose="02040503050406030204" pitchFamily="18" charset="0"/>
                            </a:rPr>
                            <a:t> you describe it mathematically</a:t>
                          </a:r>
                          <a:r>
                            <a:rPr lang="en-US" sz="2400" dirty="0">
                              <a:latin typeface="Cambria" panose="02040503050406030204" pitchFamily="18" charset="0"/>
                              <a:ea typeface="Cambria" panose="02040503050406030204" pitchFamily="18" charset="0"/>
                            </a:rPr>
                            <a:t>? </a:t>
                          </a:r>
                        </a:p>
                      </a:txBody>
                      <a:tcPr marL="143997" marR="143997" marT="71998" marB="71998"/>
                    </a:tc>
                    <a:tc>
                      <a:txBody>
                        <a:bodyPr/>
                        <a:lstStyle/>
                        <a:p>
                          <a:r>
                            <a:rPr lang="en-US" sz="2400" dirty="0">
                              <a:latin typeface="Cambria" panose="02040503050406030204" pitchFamily="18" charset="0"/>
                              <a:ea typeface="Cambria" panose="02040503050406030204" pitchFamily="18" charset="0"/>
                            </a:rPr>
                            <a:t>When is it appropriate to use</a:t>
                          </a:r>
                          <a:r>
                            <a:rPr lang="en-US" sz="2400" baseline="0" dirty="0">
                              <a:latin typeface="Cambria" panose="02040503050406030204" pitchFamily="18" charset="0"/>
                              <a:ea typeface="Cambria" panose="02040503050406030204" pitchFamily="18" charset="0"/>
                            </a:rPr>
                            <a:t> it?</a:t>
                          </a:r>
                          <a:endParaRPr lang="en-US" sz="2400" dirty="0">
                            <a:latin typeface="Cambria" panose="02040503050406030204" pitchFamily="18" charset="0"/>
                            <a:ea typeface="Cambria" panose="02040503050406030204" pitchFamily="18" charset="0"/>
                          </a:endParaRPr>
                        </a:p>
                      </a:txBody>
                      <a:tcPr marL="143997" marR="143997" marT="71998" marB="7199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a:latin typeface="Cambria" panose="02040503050406030204" pitchFamily="18" charset="0"/>
                              <a:ea typeface="Cambria" panose="02040503050406030204" pitchFamily="18" charset="0"/>
                            </a:rPr>
                            <a:t>How can we capture it?</a:t>
                          </a:r>
                        </a:p>
                        <a:p>
                          <a:endParaRPr lang="en-US" sz="2400" dirty="0">
                            <a:latin typeface="Cambria" panose="02040503050406030204" pitchFamily="18" charset="0"/>
                            <a:ea typeface="Cambria" panose="02040503050406030204" pitchFamily="18" charset="0"/>
                          </a:endParaRPr>
                        </a:p>
                      </a:txBody>
                      <a:tcPr marL="143997" marR="143997" marT="71998" marB="71998"/>
                    </a:tc>
                    <a:extLst>
                      <a:ext uri="{0D108BD9-81ED-4DB2-BD59-A6C34878D82A}">
                        <a16:rowId xmlns:a16="http://schemas.microsoft.com/office/drawing/2014/main" val="10000"/>
                      </a:ext>
                    </a:extLst>
                  </a:tr>
                  <a:tr h="1713057">
                    <a:tc>
                      <a:txBody>
                        <a:bodyPr/>
                        <a:lstStyle/>
                        <a:p>
                          <a:endParaRPr lang="en-US"/>
                        </a:p>
                      </a:txBody>
                      <a:tcPr marL="143997" marR="143997" marT="71998" marB="71998">
                        <a:blipFill>
                          <a:blip r:embed="rId3"/>
                          <a:stretch>
                            <a:fillRect l="-172" t="-117438" r="-300686" b="-267616"/>
                          </a:stretch>
                        </a:blipFill>
                      </a:tcPr>
                    </a:tc>
                    <a:tc>
                      <a:txBody>
                        <a:bodyPr/>
                        <a:lstStyle/>
                        <a:p>
                          <a:endParaRPr lang="en-US"/>
                        </a:p>
                      </a:txBody>
                      <a:tcPr marL="143997" marR="143997" marT="71998" marB="71998">
                        <a:blipFill>
                          <a:blip r:embed="rId3"/>
                          <a:stretch>
                            <a:fillRect l="-100172" t="-117438" r="-200686" b="-267616"/>
                          </a:stretch>
                        </a:blipFill>
                      </a:tcPr>
                    </a:tc>
                    <a:tc>
                      <a:txBody>
                        <a:bodyPr/>
                        <a:lstStyle/>
                        <a:p>
                          <a:r>
                            <a:rPr lang="en-US" sz="2400" dirty="0">
                              <a:latin typeface="Cambria" panose="02040503050406030204" pitchFamily="18" charset="0"/>
                              <a:ea typeface="Cambria" panose="02040503050406030204" pitchFamily="18" charset="0"/>
                            </a:rPr>
                            <a:t>Local influence matters</a:t>
                          </a:r>
                        </a:p>
                        <a:p>
                          <a:r>
                            <a:rPr lang="en-US" sz="2400" dirty="0">
                              <a:latin typeface="Cambria" panose="02040503050406030204" pitchFamily="18" charset="0"/>
                              <a:ea typeface="Cambria" panose="02040503050406030204" pitchFamily="18" charset="0"/>
                            </a:rPr>
                            <a:t>Small diameter</a:t>
                          </a:r>
                        </a:p>
                        <a:p>
                          <a:endParaRPr lang="en-US" sz="2400" dirty="0">
                            <a:latin typeface="Cambria" panose="02040503050406030204" pitchFamily="18" charset="0"/>
                            <a:ea typeface="Cambria" panose="02040503050406030204" pitchFamily="18" charset="0"/>
                          </a:endParaRPr>
                        </a:p>
                      </a:txBody>
                      <a:tcPr marL="143997" marR="143997" marT="71998" marB="71998"/>
                    </a:tc>
                    <a:tc>
                      <a:txBody>
                        <a:bodyPr/>
                        <a:lstStyle/>
                        <a:p>
                          <a:endParaRPr lang="en-US"/>
                        </a:p>
                      </a:txBody>
                      <a:tcPr marL="143997" marR="143997" marT="71998" marB="71998">
                        <a:blipFill>
                          <a:blip r:embed="rId3"/>
                          <a:stretch>
                            <a:fillRect l="-300000" t="-117438" r="-858" b="-267616"/>
                          </a:stretch>
                        </a:blipFill>
                      </a:tcPr>
                    </a:tc>
                    <a:extLst>
                      <a:ext uri="{0D108BD9-81ED-4DB2-BD59-A6C34878D82A}">
                        <a16:rowId xmlns:a16="http://schemas.microsoft.com/office/drawing/2014/main" val="10001"/>
                      </a:ext>
                    </a:extLst>
                  </a:tr>
                  <a:tr h="1989064">
                    <a:tc>
                      <a:txBody>
                        <a:bodyPr/>
                        <a:lstStyle/>
                        <a:p>
                          <a:endParaRPr lang="en-US"/>
                        </a:p>
                      </a:txBody>
                      <a:tcPr marL="143997" marR="143997" marT="71998" marB="71998">
                        <a:blipFill>
                          <a:blip r:embed="rId3"/>
                          <a:stretch>
                            <a:fillRect l="-172" t="-186850" r="-300686" b="-129969"/>
                          </a:stretch>
                        </a:blipFill>
                      </a:tcPr>
                    </a:tc>
                    <a:tc>
                      <a:txBody>
                        <a:bodyPr/>
                        <a:lstStyle/>
                        <a:p>
                          <a:endParaRPr lang="en-US"/>
                        </a:p>
                      </a:txBody>
                      <a:tcPr marL="143997" marR="143997" marT="71998" marB="71998">
                        <a:blipFill>
                          <a:blip r:embed="rId3"/>
                          <a:stretch>
                            <a:fillRect l="-100172" t="-186850" r="-200686" b="-129969"/>
                          </a:stretch>
                        </a:blipFill>
                      </a:tcPr>
                    </a:tc>
                    <a:tc>
                      <a:txBody>
                        <a:bodyPr/>
                        <a:lstStyle/>
                        <a:p>
                          <a:r>
                            <a:rPr lang="en-US" sz="2400" dirty="0">
                              <a:latin typeface="Cambria" panose="02040503050406030204" pitchFamily="18" charset="0"/>
                              <a:ea typeface="Cambria" panose="02040503050406030204" pitchFamily="18" charset="0"/>
                            </a:rPr>
                            <a:t>Local influence matters</a:t>
                          </a:r>
                        </a:p>
                        <a:p>
                          <a:r>
                            <a:rPr lang="en-US" sz="2400" dirty="0">
                              <a:latin typeface="Cambria" panose="02040503050406030204" pitchFamily="18" charset="0"/>
                              <a:ea typeface="Cambria" panose="02040503050406030204" pitchFamily="18" charset="0"/>
                            </a:rPr>
                            <a:t>Small diameter</a:t>
                          </a:r>
                        </a:p>
                        <a:p>
                          <a:endParaRPr lang="en-US" sz="2400" dirty="0">
                            <a:latin typeface="Cambria" panose="02040503050406030204" pitchFamily="18" charset="0"/>
                            <a:ea typeface="Cambria" panose="02040503050406030204" pitchFamily="18" charset="0"/>
                          </a:endParaRPr>
                        </a:p>
                      </a:txBody>
                      <a:tcPr marL="143997" marR="143997" marT="71998" marB="71998"/>
                    </a:tc>
                    <a:tc>
                      <a:txBody>
                        <a:bodyPr/>
                        <a:lstStyle/>
                        <a:p>
                          <a:endParaRPr lang="en-US"/>
                        </a:p>
                      </a:txBody>
                      <a:tcPr marL="143997" marR="143997" marT="71998" marB="71998">
                        <a:blipFill>
                          <a:blip r:embed="rId3"/>
                          <a:stretch>
                            <a:fillRect l="-300000" t="-186850" r="-858" b="-129969"/>
                          </a:stretch>
                        </a:blipFill>
                      </a:tcPr>
                    </a:tc>
                    <a:extLst>
                      <a:ext uri="{0D108BD9-81ED-4DB2-BD59-A6C34878D82A}">
                        <a16:rowId xmlns:a16="http://schemas.microsoft.com/office/drawing/2014/main" val="10002"/>
                      </a:ext>
                    </a:extLst>
                  </a:tr>
                  <a:tr h="1554480">
                    <a:tc>
                      <a:txBody>
                        <a:bodyPr/>
                        <a:lstStyle/>
                        <a:p>
                          <a:r>
                            <a:rPr lang="en-US" sz="2400" dirty="0">
                              <a:solidFill>
                                <a:schemeClr val="tx1"/>
                              </a:solidFill>
                              <a:latin typeface="Cambria" panose="02040503050406030204" pitchFamily="18" charset="0"/>
                              <a:ea typeface="Cambria" panose="02040503050406030204" pitchFamily="18" charset="0"/>
                            </a:rPr>
                            <a:t>In the</a:t>
                          </a:r>
                          <a:r>
                            <a:rPr lang="en-US" sz="2400" baseline="0" dirty="0">
                              <a:solidFill>
                                <a:schemeClr val="tx1"/>
                              </a:solidFill>
                              <a:latin typeface="Cambria" panose="02040503050406030204" pitchFamily="18" charset="0"/>
                              <a:ea typeface="Cambria" panose="02040503050406030204" pitchFamily="18" charset="0"/>
                            </a:rPr>
                            <a:t> “middle” of the graph - </a:t>
                          </a:r>
                          <a:r>
                            <a:rPr lang="en-US" sz="2400" b="1" baseline="0" dirty="0">
                              <a:solidFill>
                                <a:srgbClr val="0000FF"/>
                              </a:solidFill>
                              <a:latin typeface="Cambria" panose="02040503050406030204" pitchFamily="18" charset="0"/>
                              <a:ea typeface="Cambria" panose="02040503050406030204" pitchFamily="18" charset="0"/>
                            </a:rPr>
                            <a:t>closeness centrality</a:t>
                          </a:r>
                          <a:endParaRPr lang="en-US" sz="2400" b="1" dirty="0">
                            <a:solidFill>
                              <a:srgbClr val="0000FF"/>
                            </a:solidFill>
                            <a:latin typeface="Cambria" panose="02040503050406030204" pitchFamily="18" charset="0"/>
                            <a:ea typeface="Cambria" panose="02040503050406030204" pitchFamily="18"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b="0" dirty="0">
                              <a:solidFill>
                                <a:schemeClr val="tx1"/>
                              </a:solidFill>
                              <a:latin typeface="Cambria" panose="02040503050406030204" pitchFamily="18" charset="0"/>
                              <a:ea typeface="Cambria" panose="02040503050406030204" pitchFamily="18" charset="0"/>
                            </a:rPr>
                            <a:t>Close</a:t>
                          </a:r>
                          <a:r>
                            <a:rPr lang="en-US" sz="2400" b="0" baseline="0" dirty="0">
                              <a:solidFill>
                                <a:schemeClr val="tx1"/>
                              </a:solidFill>
                              <a:latin typeface="Cambria" panose="02040503050406030204" pitchFamily="18" charset="0"/>
                              <a:ea typeface="Cambria" panose="02040503050406030204" pitchFamily="18" charset="0"/>
                            </a:rPr>
                            <a:t> to everyone at the same time</a:t>
                          </a:r>
                          <a:endParaRPr lang="en-US" sz="2400" b="0" dirty="0">
                            <a:solidFill>
                              <a:schemeClr val="tx1"/>
                            </a:solidFill>
                            <a:latin typeface="Cambria" panose="02040503050406030204" pitchFamily="18" charset="0"/>
                            <a:ea typeface="Cambria" panose="02040503050406030204" pitchFamily="18" charset="0"/>
                          </a:endParaRPr>
                        </a:p>
                      </a:txBody>
                      <a:tcPr/>
                    </a:tc>
                    <a:tc>
                      <a:txBody>
                        <a:bodyPr/>
                        <a:lstStyle/>
                        <a:p>
                          <a:r>
                            <a:rPr lang="en-US" sz="2400" dirty="0">
                              <a:latin typeface="Cambria" panose="02040503050406030204" pitchFamily="18" charset="0"/>
                              <a:ea typeface="Cambria" panose="02040503050406030204" pitchFamily="18" charset="0"/>
                            </a:rPr>
                            <a:t>The efficiency of a vertex</a:t>
                          </a:r>
                          <a:r>
                            <a:rPr lang="en-US" sz="2400" baseline="0" dirty="0">
                              <a:latin typeface="Cambria" panose="02040503050406030204" pitchFamily="18" charset="0"/>
                              <a:ea typeface="Cambria" panose="02040503050406030204" pitchFamily="18" charset="0"/>
                            </a:rPr>
                            <a:t> of reaching everyone quickly (spreading news or a virus for example)</a:t>
                          </a:r>
                          <a:endParaRPr lang="en-US" sz="2400" dirty="0">
                            <a:latin typeface="Cambria" panose="02040503050406030204" pitchFamily="18" charset="0"/>
                            <a:ea typeface="Cambria" panose="02040503050406030204" pitchFamily="18" charset="0"/>
                          </a:endParaRPr>
                        </a:p>
                      </a:txBody>
                      <a:tcPr/>
                    </a:tc>
                    <a:tc>
                      <a:txBody>
                        <a:bodyPr/>
                        <a:lstStyle/>
                        <a:p>
                          <a:endParaRPr lang="en-US" sz="2400" dirty="0">
                            <a:latin typeface="Cambria" panose="02040503050406030204" pitchFamily="18" charset="0"/>
                            <a:ea typeface="Cambria" panose="02040503050406030204" pitchFamily="18" charset="0"/>
                          </a:endParaRPr>
                        </a:p>
                      </a:txBody>
                      <a:tcPr/>
                    </a:tc>
                    <a:extLst>
                      <a:ext uri="{0D108BD9-81ED-4DB2-BD59-A6C34878D82A}">
                        <a16:rowId xmlns:a16="http://schemas.microsoft.com/office/drawing/2014/main" val="10003"/>
                      </a:ext>
                    </a:extLst>
                  </a:tr>
                  <a:tr h="509756">
                    <a:tc>
                      <a:txBody>
                        <a:bodyPr/>
                        <a:lstStyle/>
                        <a:p>
                          <a:endParaRPr lang="en-US" sz="2400" dirty="0"/>
                        </a:p>
                      </a:txBody>
                      <a:tcPr marL="143997" marR="143997" marT="71998" marB="71998"/>
                    </a:tc>
                    <a:tc>
                      <a:txBody>
                        <a:bodyPr/>
                        <a:lstStyle/>
                        <a:p>
                          <a:endParaRPr lang="en-US" sz="2400" dirty="0"/>
                        </a:p>
                      </a:txBody>
                      <a:tcPr marL="143997" marR="143997" marT="71998" marB="71998"/>
                    </a:tc>
                    <a:tc>
                      <a:txBody>
                        <a:bodyPr/>
                        <a:lstStyle/>
                        <a:p>
                          <a:endParaRPr lang="en-US" sz="2400" dirty="0"/>
                        </a:p>
                      </a:txBody>
                      <a:tcPr marL="143997" marR="143997" marT="71998" marB="71998"/>
                    </a:tc>
                    <a:tc>
                      <a:txBody>
                        <a:bodyPr/>
                        <a:lstStyle/>
                        <a:p>
                          <a:endParaRPr lang="en-US" sz="2400" dirty="0"/>
                        </a:p>
                      </a:txBody>
                      <a:tcPr marL="143997" marR="143997" marT="71998" marB="71998"/>
                    </a:tc>
                    <a:extLst>
                      <a:ext uri="{0D108BD9-81ED-4DB2-BD59-A6C34878D82A}">
                        <a16:rowId xmlns:a16="http://schemas.microsoft.com/office/drawing/2014/main" val="10004"/>
                      </a:ext>
                    </a:extLst>
                  </a:tr>
                  <a:tr h="509756">
                    <a:tc>
                      <a:txBody>
                        <a:bodyPr/>
                        <a:lstStyle/>
                        <a:p>
                          <a:endParaRPr lang="en-US" sz="2400"/>
                        </a:p>
                      </a:txBody>
                      <a:tcPr marL="143997" marR="143997" marT="71998" marB="71998"/>
                    </a:tc>
                    <a:tc>
                      <a:txBody>
                        <a:bodyPr/>
                        <a:lstStyle/>
                        <a:p>
                          <a:endParaRPr lang="en-US" sz="2400" dirty="0"/>
                        </a:p>
                      </a:txBody>
                      <a:tcPr marL="143997" marR="143997" marT="71998" marB="71998"/>
                    </a:tc>
                    <a:tc>
                      <a:txBody>
                        <a:bodyPr/>
                        <a:lstStyle/>
                        <a:p>
                          <a:endParaRPr lang="en-US" sz="2400" dirty="0"/>
                        </a:p>
                      </a:txBody>
                      <a:tcPr marL="143997" marR="143997" marT="71998" marB="71998"/>
                    </a:tc>
                    <a:tc>
                      <a:txBody>
                        <a:bodyPr/>
                        <a:lstStyle/>
                        <a:p>
                          <a:endParaRPr lang="en-US" sz="2400" dirty="0"/>
                        </a:p>
                      </a:txBody>
                      <a:tcPr marL="143997" marR="143997" marT="71998" marB="71998"/>
                    </a:tc>
                    <a:extLst>
                      <a:ext uri="{0D108BD9-81ED-4DB2-BD59-A6C34878D82A}">
                        <a16:rowId xmlns:a16="http://schemas.microsoft.com/office/drawing/2014/main" val="10005"/>
                      </a:ext>
                    </a:extLst>
                  </a:tr>
                </a:tbl>
              </a:graphicData>
            </a:graphic>
          </p:graphicFrame>
        </mc:Fallback>
      </mc:AlternateContent>
      <p:sp>
        <p:nvSpPr>
          <p:cNvPr id="5" name="Title 1">
            <a:extLst>
              <a:ext uri="{FF2B5EF4-FFF2-40B4-BE49-F238E27FC236}">
                <a16:creationId xmlns:a16="http://schemas.microsoft.com/office/drawing/2014/main" id="{CB232085-B432-5F7F-2872-DD2742324E72}"/>
              </a:ext>
            </a:extLst>
          </p:cNvPr>
          <p:cNvSpPr>
            <a:spLocks noGrp="1"/>
          </p:cNvSpPr>
          <p:nvPr>
            <p:ph type="title"/>
          </p:nvPr>
        </p:nvSpPr>
        <p:spPr>
          <a:xfrm>
            <a:off x="384418" y="93279"/>
            <a:ext cx="13681520" cy="1199974"/>
          </a:xfrm>
          <a:solidFill>
            <a:schemeClr val="bg1"/>
          </a:solidFill>
        </p:spPr>
        <p:txBody>
          <a:bodyPr>
            <a:normAutofit/>
          </a:bodyPr>
          <a:lstStyle/>
          <a:p>
            <a:pPr algn="ctr"/>
            <a:r>
              <a:rPr lang="en-US" sz="4800" b="1" dirty="0">
                <a:solidFill>
                  <a:srgbClr val="0000FF"/>
                </a:solidFill>
                <a:latin typeface="Cambria" panose="02040503050406030204" pitchFamily="18" charset="0"/>
                <a:ea typeface="Cambria" panose="02040503050406030204" pitchFamily="18" charset="0"/>
              </a:rPr>
              <a:t>Different types of centralities</a:t>
            </a:r>
          </a:p>
        </p:txBody>
      </p: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D05B4DE0-895A-BF2A-D39D-25324404B1D9}"/>
                  </a:ext>
                </a:extLst>
              </p:cNvPr>
              <p:cNvSpPr/>
              <p:nvPr/>
            </p:nvSpPr>
            <p:spPr>
              <a:xfrm>
                <a:off x="10749731" y="7200081"/>
                <a:ext cx="4343540" cy="143404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3200" i="1" smtClean="0">
                              <a:latin typeface="Cambria Math" panose="02040503050406030204" pitchFamily="18" charset="0"/>
                            </a:rPr>
                          </m:ctrlPr>
                        </m:sSubPr>
                        <m:e>
                          <m:r>
                            <a:rPr lang="en-US" sz="3200" b="0" i="1" smtClean="0">
                              <a:latin typeface="Cambria Math"/>
                            </a:rPr>
                            <m:t>𝐶</m:t>
                          </m:r>
                        </m:e>
                        <m:sub>
                          <m:r>
                            <a:rPr lang="en-US" sz="3200" b="0" i="1" smtClean="0">
                              <a:latin typeface="Cambria Math" panose="02040503050406030204" pitchFamily="18" charset="0"/>
                            </a:rPr>
                            <m:t>𝑢</m:t>
                          </m:r>
                        </m:sub>
                      </m:sSub>
                      <m:r>
                        <a:rPr lang="en-US" sz="3200" b="0" i="1" smtClean="0">
                          <a:latin typeface="Cambria Math"/>
                        </a:rPr>
                        <m:t>=</m:t>
                      </m:r>
                      <m:f>
                        <m:fPr>
                          <m:type m:val="lin"/>
                          <m:ctrlPr>
                            <a:rPr lang="en-US" sz="3200" b="0" i="1" smtClean="0">
                              <a:latin typeface="Cambria Math" panose="02040503050406030204" pitchFamily="18" charset="0"/>
                            </a:rPr>
                          </m:ctrlPr>
                        </m:fPr>
                        <m:num>
                          <m:r>
                            <a:rPr lang="en-US" sz="3200" b="0" i="1" smtClean="0">
                              <a:latin typeface="Cambria Math"/>
                            </a:rPr>
                            <m:t>1</m:t>
                          </m:r>
                        </m:num>
                        <m:den>
                          <m:nary>
                            <m:naryPr>
                              <m:chr m:val="∑"/>
                              <m:ctrlPr>
                                <a:rPr lang="en-US" sz="3200" b="0" i="1" smtClean="0">
                                  <a:latin typeface="Cambria Math" panose="02040503050406030204" pitchFamily="18" charset="0"/>
                                </a:rPr>
                              </m:ctrlPr>
                            </m:naryPr>
                            <m:sub>
                              <m:r>
                                <a:rPr lang="en-US" sz="3200" b="0" i="1" smtClean="0">
                                  <a:latin typeface="Cambria Math" panose="02040503050406030204" pitchFamily="18" charset="0"/>
                                </a:rPr>
                                <m:t>𝑣</m:t>
                              </m:r>
                              <m:r>
                                <a:rPr lang="en-US" sz="3200" b="0" i="1" smtClean="0">
                                  <a:latin typeface="Cambria Math"/>
                                </a:rPr>
                                <m:t>=1</m:t>
                              </m:r>
                            </m:sub>
                            <m:sup>
                              <m:r>
                                <a:rPr lang="en-US" sz="3200" b="0" i="1" smtClean="0">
                                  <a:latin typeface="Cambria Math"/>
                                </a:rPr>
                                <m:t>𝑛</m:t>
                              </m:r>
                            </m:sup>
                            <m:e>
                              <m:r>
                                <a:rPr lang="en-US" sz="3200" b="0" i="1" smtClean="0">
                                  <a:latin typeface="Cambria Math"/>
                                </a:rPr>
                                <m:t>𝑑</m:t>
                              </m:r>
                              <m:r>
                                <a:rPr lang="en-US" sz="3200" b="0" i="1" smtClean="0">
                                  <a:latin typeface="Cambria Math"/>
                                </a:rPr>
                                <m:t>(</m:t>
                              </m:r>
                              <m:r>
                                <a:rPr lang="en-US" sz="3200" b="0" i="1" smtClean="0">
                                  <a:latin typeface="Cambria Math" panose="02040503050406030204" pitchFamily="18" charset="0"/>
                                </a:rPr>
                                <m:t>𝑢</m:t>
                              </m:r>
                              <m:r>
                                <a:rPr lang="en-US" sz="3200" b="0" i="1" smtClean="0">
                                  <a:latin typeface="Cambria Math"/>
                                </a:rPr>
                                <m:t>,</m:t>
                              </m:r>
                              <m:r>
                                <a:rPr lang="en-US" sz="3200" b="0" i="1" smtClean="0">
                                  <a:latin typeface="Cambria Math" panose="02040503050406030204" pitchFamily="18" charset="0"/>
                                </a:rPr>
                                <m:t>𝑣</m:t>
                              </m:r>
                              <m:r>
                                <a:rPr lang="en-US" sz="3200" b="0" i="1" smtClean="0">
                                  <a:latin typeface="Cambria Math"/>
                                </a:rPr>
                                <m:t>)</m:t>
                              </m:r>
                            </m:e>
                          </m:nary>
                        </m:den>
                      </m:f>
                    </m:oMath>
                  </m:oMathPara>
                </a14:m>
                <a:endParaRPr lang="en-US" sz="3200" dirty="0"/>
              </a:p>
            </p:txBody>
          </p:sp>
        </mc:Choice>
        <mc:Fallback xmlns="">
          <p:sp>
            <p:nvSpPr>
              <p:cNvPr id="4" name="Rectangle 3">
                <a:extLst>
                  <a:ext uri="{FF2B5EF4-FFF2-40B4-BE49-F238E27FC236}">
                    <a16:creationId xmlns:a16="http://schemas.microsoft.com/office/drawing/2014/main" id="{D05B4DE0-895A-BF2A-D39D-25324404B1D9}"/>
                  </a:ext>
                </a:extLst>
              </p:cNvPr>
              <p:cNvSpPr>
                <a:spLocks noRot="1" noChangeAspect="1" noMove="1" noResize="1" noEditPoints="1" noAdjustHandles="1" noChangeArrowheads="1" noChangeShapeType="1" noTextEdit="1"/>
              </p:cNvSpPr>
              <p:nvPr/>
            </p:nvSpPr>
            <p:spPr>
              <a:xfrm>
                <a:off x="10749731" y="7200081"/>
                <a:ext cx="4343540" cy="1434047"/>
              </a:xfrm>
              <a:prstGeom prst="rect">
                <a:avLst/>
              </a:prstGeom>
              <a:blipFill>
                <a:blip r:embed="rId4"/>
                <a:stretch>
                  <a:fillRect/>
                </a:stretch>
              </a:blipFill>
            </p:spPr>
            <p:txBody>
              <a:bodyPr/>
              <a:lstStyle/>
              <a:p>
                <a:r>
                  <a:rPr lang="en-IN">
                    <a:noFill/>
                  </a:rPr>
                  <a:t> </a:t>
                </a:r>
              </a:p>
            </p:txBody>
          </p:sp>
        </mc:Fallback>
      </mc:AlternateContent>
    </p:spTree>
    <p:extLst>
      <p:ext uri="{BB962C8B-B14F-4D97-AF65-F5344CB8AC3E}">
        <p14:creationId xmlns:p14="http://schemas.microsoft.com/office/powerpoint/2010/main" val="15435970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2821B56-24CB-5CB7-93E3-1FB939590CD5}"/>
              </a:ext>
            </a:extLst>
          </p:cNvPr>
          <p:cNvPicPr>
            <a:picLocks noChangeAspect="1"/>
          </p:cNvPicPr>
          <p:nvPr/>
        </p:nvPicPr>
        <p:blipFill>
          <a:blip r:embed="rId2"/>
          <a:stretch>
            <a:fillRect/>
          </a:stretch>
        </p:blipFill>
        <p:spPr>
          <a:xfrm>
            <a:off x="1389314" y="1013309"/>
            <a:ext cx="11980358" cy="8773141"/>
          </a:xfrm>
          <a:prstGeom prst="rect">
            <a:avLst/>
          </a:prstGeom>
        </p:spPr>
      </p:pic>
      <p:sp>
        <p:nvSpPr>
          <p:cNvPr id="4" name="Date Placeholder 3">
            <a:extLst>
              <a:ext uri="{FF2B5EF4-FFF2-40B4-BE49-F238E27FC236}">
                <a16:creationId xmlns:a16="http://schemas.microsoft.com/office/drawing/2014/main" id="{7CEC006F-645B-3995-F502-9C620E1B5485}"/>
              </a:ext>
            </a:extLst>
          </p:cNvPr>
          <p:cNvSpPr>
            <a:spLocks noGrp="1"/>
          </p:cNvSpPr>
          <p:nvPr>
            <p:ph type="dt" sz="half" idx="10"/>
          </p:nvPr>
        </p:nvSpPr>
        <p:spPr>
          <a:xfrm>
            <a:off x="1014680" y="10009779"/>
            <a:ext cx="3320772" cy="574988"/>
          </a:xfrm>
        </p:spPr>
        <p:txBody>
          <a:bodyPr vert="horz" lIns="91440" tIns="45720" rIns="91440" bIns="45720" rtlCol="0" anchor="ctr">
            <a:normAutofit/>
          </a:bodyPr>
          <a:lstStyle/>
          <a:p>
            <a:pPr defTabSz="914400">
              <a:spcAft>
                <a:spcPts val="600"/>
              </a:spcAft>
            </a:pPr>
            <a:fld id="{B27A9E18-5371-4FC2-8521-7ECB04290999}" type="datetime1">
              <a:rPr lang="en-US" sz="1200" smtClean="0"/>
              <a:pPr defTabSz="914400">
                <a:spcAft>
                  <a:spcPts val="600"/>
                </a:spcAft>
              </a:pPr>
              <a:t>8/7/2025</a:t>
            </a:fld>
            <a:endParaRPr lang="en-US" sz="1200"/>
          </a:p>
        </p:txBody>
      </p:sp>
      <p:pic>
        <p:nvPicPr>
          <p:cNvPr id="10" name="Picture 9">
            <a:extLst>
              <a:ext uri="{FF2B5EF4-FFF2-40B4-BE49-F238E27FC236}">
                <a16:creationId xmlns:a16="http://schemas.microsoft.com/office/drawing/2014/main" id="{71530A06-EE49-04AD-7F30-43761E11D7F1}"/>
              </a:ext>
            </a:extLst>
          </p:cNvPr>
          <p:cNvPicPr>
            <a:picLocks noChangeAspect="1"/>
          </p:cNvPicPr>
          <p:nvPr/>
        </p:nvPicPr>
        <p:blipFill>
          <a:blip r:embed="rId3"/>
          <a:stretch>
            <a:fillRect/>
          </a:stretch>
        </p:blipFill>
        <p:spPr>
          <a:xfrm>
            <a:off x="2226642" y="9926670"/>
            <a:ext cx="10305701" cy="741205"/>
          </a:xfrm>
          <a:prstGeom prst="rect">
            <a:avLst/>
          </a:prstGeom>
        </p:spPr>
      </p:pic>
    </p:spTree>
    <p:extLst>
      <p:ext uri="{BB962C8B-B14F-4D97-AF65-F5344CB8AC3E}">
        <p14:creationId xmlns:p14="http://schemas.microsoft.com/office/powerpoint/2010/main" val="1434692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ADF01DB-3BE1-31B5-9A8A-EA884C29BE82}"/>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D3A6CA5E-D2AC-965C-FAAF-73426463CF19}"/>
              </a:ext>
            </a:extLst>
          </p:cNvPr>
          <p:cNvPicPr>
            <a:picLocks noChangeAspect="1"/>
          </p:cNvPicPr>
          <p:nvPr/>
        </p:nvPicPr>
        <p:blipFill>
          <a:blip r:embed="rId2"/>
          <a:stretch>
            <a:fillRect/>
          </a:stretch>
        </p:blipFill>
        <p:spPr>
          <a:xfrm>
            <a:off x="778946" y="2629692"/>
            <a:ext cx="13201094" cy="5540374"/>
          </a:xfrm>
          <a:prstGeom prst="rect">
            <a:avLst/>
          </a:prstGeom>
        </p:spPr>
      </p:pic>
      <p:sp>
        <p:nvSpPr>
          <p:cNvPr id="4" name="Date Placeholder 3">
            <a:extLst>
              <a:ext uri="{FF2B5EF4-FFF2-40B4-BE49-F238E27FC236}">
                <a16:creationId xmlns:a16="http://schemas.microsoft.com/office/drawing/2014/main" id="{8B47D509-5C75-9F04-877B-476A634AC858}"/>
              </a:ext>
            </a:extLst>
          </p:cNvPr>
          <p:cNvSpPr>
            <a:spLocks noGrp="1"/>
          </p:cNvSpPr>
          <p:nvPr>
            <p:ph type="dt" sz="half" idx="10"/>
          </p:nvPr>
        </p:nvSpPr>
        <p:spPr>
          <a:xfrm>
            <a:off x="1014680" y="10009779"/>
            <a:ext cx="3320772" cy="574988"/>
          </a:xfrm>
        </p:spPr>
        <p:txBody>
          <a:bodyPr vert="horz" lIns="91440" tIns="45720" rIns="91440" bIns="45720" rtlCol="0" anchor="ctr">
            <a:normAutofit/>
          </a:bodyPr>
          <a:lstStyle/>
          <a:p>
            <a:pPr defTabSz="914400">
              <a:spcAft>
                <a:spcPts val="600"/>
              </a:spcAft>
            </a:pPr>
            <a:fld id="{B27A9E18-5371-4FC2-8521-7ECB04290999}" type="datetime1">
              <a:rPr lang="en-US" sz="1200" smtClean="0"/>
              <a:pPr defTabSz="914400">
                <a:spcAft>
                  <a:spcPts val="600"/>
                </a:spcAft>
              </a:pPr>
              <a:t>8/7/2025</a:t>
            </a:fld>
            <a:endParaRPr lang="en-US" sz="1200"/>
          </a:p>
        </p:txBody>
      </p:sp>
      <p:sp>
        <p:nvSpPr>
          <p:cNvPr id="5" name="TextBox 4">
            <a:extLst>
              <a:ext uri="{FF2B5EF4-FFF2-40B4-BE49-F238E27FC236}">
                <a16:creationId xmlns:a16="http://schemas.microsoft.com/office/drawing/2014/main" id="{B746EBD3-550F-0D78-C1C7-1FAC263B37EF}"/>
              </a:ext>
            </a:extLst>
          </p:cNvPr>
          <p:cNvSpPr txBox="1"/>
          <p:nvPr/>
        </p:nvSpPr>
        <p:spPr>
          <a:xfrm>
            <a:off x="10763870" y="9877222"/>
            <a:ext cx="3780266" cy="840102"/>
          </a:xfrm>
          <a:prstGeom prst="rect">
            <a:avLst/>
          </a:prstGeom>
          <a:noFill/>
        </p:spPr>
        <p:txBody>
          <a:bodyPr wrap="none" rtlCol="0">
            <a:spAutoFit/>
          </a:bodyPr>
          <a:lstStyle/>
          <a:p>
            <a:r>
              <a:rPr lang="en-US" dirty="0"/>
              <a:t>#pk, Saral APP</a:t>
            </a:r>
            <a:endParaRPr lang="en-IN" dirty="0"/>
          </a:p>
        </p:txBody>
      </p:sp>
      <p:sp>
        <p:nvSpPr>
          <p:cNvPr id="2" name="TextBox 1">
            <a:extLst>
              <a:ext uri="{FF2B5EF4-FFF2-40B4-BE49-F238E27FC236}">
                <a16:creationId xmlns:a16="http://schemas.microsoft.com/office/drawing/2014/main" id="{18576D8E-2351-067C-522E-E7E8C91ED39F}"/>
              </a:ext>
            </a:extLst>
          </p:cNvPr>
          <p:cNvSpPr txBox="1"/>
          <p:nvPr/>
        </p:nvSpPr>
        <p:spPr>
          <a:xfrm>
            <a:off x="4859214" y="8695142"/>
            <a:ext cx="5703997" cy="840102"/>
          </a:xfrm>
          <a:prstGeom prst="rect">
            <a:avLst/>
          </a:prstGeom>
          <a:noFill/>
        </p:spPr>
        <p:txBody>
          <a:bodyPr wrap="none" rtlCol="0">
            <a:spAutoFit/>
          </a:bodyPr>
          <a:lstStyle/>
          <a:p>
            <a:r>
              <a:rPr lang="en-US" dirty="0"/>
              <a:t>Event synchronization</a:t>
            </a:r>
            <a:endParaRPr lang="en-IN" dirty="0"/>
          </a:p>
        </p:txBody>
      </p:sp>
    </p:spTree>
    <p:extLst>
      <p:ext uri="{BB962C8B-B14F-4D97-AF65-F5344CB8AC3E}">
        <p14:creationId xmlns:p14="http://schemas.microsoft.com/office/powerpoint/2010/main" val="4064366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3">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248916"/>
            <a:ext cx="14755298" cy="830193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06881"/>
            <a:endParaRPr lang="en-US" sz="2179" dirty="0">
              <a:solidFill>
                <a:srgbClr val="000000">
                  <a:lumMod val="65000"/>
                  <a:lumOff val="35000"/>
                </a:srgbClr>
              </a:solidFill>
              <a:latin typeface="AvenirNext LT Pro Medium" panose="020B0504020202020204" pitchFamily="34" charset="0"/>
            </a:endParaRPr>
          </a:p>
        </p:txBody>
      </p:sp>
      <p:sp>
        <p:nvSpPr>
          <p:cNvPr id="17" name="Rectangle 15">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248916"/>
            <a:ext cx="14755298" cy="830193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06881"/>
            <a:endParaRPr lang="en-US" sz="2179" dirty="0">
              <a:solidFill>
                <a:srgbClr val="000000">
                  <a:lumMod val="65000"/>
                  <a:lumOff val="35000"/>
                </a:srgbClr>
              </a:solidFill>
              <a:latin typeface="AvenirNext LT Pro Medium" panose="020B0504020202020204" pitchFamily="34" charset="0"/>
            </a:endParaRPr>
          </a:p>
        </p:txBody>
      </p:sp>
      <p:sp>
        <p:nvSpPr>
          <p:cNvPr id="19" name="Rectangle 17">
            <a:extLst>
              <a:ext uri="{FF2B5EF4-FFF2-40B4-BE49-F238E27FC236}">
                <a16:creationId xmlns:a16="http://schemas.microsoft.com/office/drawing/2014/main" id="{16E12301-1C96-4D15-9838-D5B894B223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248916"/>
            <a:ext cx="14755298" cy="830193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06881"/>
            <a:endParaRPr lang="en-US" sz="2179">
              <a:solidFill>
                <a:srgbClr val="FFFFFF"/>
              </a:solidFill>
              <a:latin typeface="Avenir Next LT Pro"/>
            </a:endParaRPr>
          </a:p>
        </p:txBody>
      </p:sp>
      <p:pic>
        <p:nvPicPr>
          <p:cNvPr id="2" name="Picture 1" descr="Network Technology Background">
            <a:extLst>
              <a:ext uri="{FF2B5EF4-FFF2-40B4-BE49-F238E27FC236}">
                <a16:creationId xmlns:a16="http://schemas.microsoft.com/office/drawing/2014/main" id="{7A203178-FCD0-FE85-57F7-D010564135A5}"/>
              </a:ext>
            </a:extLst>
          </p:cNvPr>
          <p:cNvPicPr>
            <a:picLocks noChangeAspect="1"/>
          </p:cNvPicPr>
          <p:nvPr/>
        </p:nvPicPr>
        <p:blipFill rotWithShape="1">
          <a:blip r:embed="rId2">
            <a:alphaModFix amt="60000"/>
          </a:blip>
          <a:srcRect r="-1" b="3428"/>
          <a:stretch/>
        </p:blipFill>
        <p:spPr>
          <a:xfrm>
            <a:off x="24" y="1248916"/>
            <a:ext cx="14755274" cy="8300253"/>
          </a:xfrm>
          <a:prstGeom prst="rect">
            <a:avLst/>
          </a:prstGeom>
        </p:spPr>
      </p:pic>
      <p:grpSp>
        <p:nvGrpSpPr>
          <p:cNvPr id="39" name="Top Left">
            <a:extLst>
              <a:ext uri="{FF2B5EF4-FFF2-40B4-BE49-F238E27FC236}">
                <a16:creationId xmlns:a16="http://schemas.microsoft.com/office/drawing/2014/main" id="{D7A5FD75-4B35-4162-9304-5694912558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134" y="1267290"/>
            <a:ext cx="2661933" cy="4032639"/>
            <a:chOff x="4473129" y="923925"/>
            <a:chExt cx="3308947" cy="5012817"/>
          </a:xfrm>
          <a:noFill/>
        </p:grpSpPr>
        <p:sp>
          <p:nvSpPr>
            <p:cNvPr id="21" name="Freeform: Shape 20">
              <a:extLst>
                <a:ext uri="{FF2B5EF4-FFF2-40B4-BE49-F238E27FC236}">
                  <a16:creationId xmlns:a16="http://schemas.microsoft.com/office/drawing/2014/main" id="{A5107DF9-40C8-458E-82E1-523137E7A9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bg2">
                  <a:alpha val="35000"/>
                </a:schemeClr>
              </a:solidFill>
              <a:prstDash val="lgDash"/>
              <a:round/>
            </a:ln>
          </p:spPr>
          <p:txBody>
            <a:bodyPr rtlCol="0" anchor="ctr"/>
            <a:lstStyle/>
            <a:p>
              <a:pPr defTabSz="1106881"/>
              <a:endParaRPr lang="en-US" sz="2179">
                <a:solidFill>
                  <a:srgbClr val="000000"/>
                </a:solidFill>
                <a:latin typeface="Avenir Next LT Pro"/>
              </a:endParaRPr>
            </a:p>
          </p:txBody>
        </p:sp>
        <p:sp>
          <p:nvSpPr>
            <p:cNvPr id="22" name="Freeform: Shape 21">
              <a:extLst>
                <a:ext uri="{FF2B5EF4-FFF2-40B4-BE49-F238E27FC236}">
                  <a16:creationId xmlns:a16="http://schemas.microsoft.com/office/drawing/2014/main" id="{5BD83295-4F37-4B80-AF77-1798FB80C5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bg2">
                  <a:alpha val="35000"/>
                </a:schemeClr>
              </a:solidFill>
              <a:prstDash val="lgDash"/>
              <a:round/>
            </a:ln>
          </p:spPr>
          <p:txBody>
            <a:bodyPr rtlCol="0" anchor="ctr"/>
            <a:lstStyle/>
            <a:p>
              <a:pPr defTabSz="1106881"/>
              <a:endParaRPr lang="en-US" sz="2179">
                <a:solidFill>
                  <a:srgbClr val="000000"/>
                </a:solidFill>
                <a:latin typeface="Avenir Next LT Pro"/>
              </a:endParaRPr>
            </a:p>
          </p:txBody>
        </p:sp>
        <p:sp>
          <p:nvSpPr>
            <p:cNvPr id="23" name="Freeform: Shape 22">
              <a:extLst>
                <a:ext uri="{FF2B5EF4-FFF2-40B4-BE49-F238E27FC236}">
                  <a16:creationId xmlns:a16="http://schemas.microsoft.com/office/drawing/2014/main" id="{65888C74-4F56-4347-8944-E676A3C896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bg2">
                  <a:alpha val="35000"/>
                </a:schemeClr>
              </a:solidFill>
              <a:prstDash val="lgDash"/>
              <a:round/>
            </a:ln>
          </p:spPr>
          <p:txBody>
            <a:bodyPr rtlCol="0" anchor="ctr"/>
            <a:lstStyle/>
            <a:p>
              <a:pPr defTabSz="1106881"/>
              <a:endParaRPr lang="en-US" sz="2179">
                <a:solidFill>
                  <a:srgbClr val="000000"/>
                </a:solidFill>
                <a:latin typeface="Avenir Next LT Pro"/>
              </a:endParaRPr>
            </a:p>
          </p:txBody>
        </p:sp>
        <p:sp>
          <p:nvSpPr>
            <p:cNvPr id="24" name="Freeform: Shape 23">
              <a:extLst>
                <a:ext uri="{FF2B5EF4-FFF2-40B4-BE49-F238E27FC236}">
                  <a16:creationId xmlns:a16="http://schemas.microsoft.com/office/drawing/2014/main" id="{A69429CD-28C1-4DC7-84AD-4421A0AC8E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bg2">
                  <a:alpha val="35000"/>
                </a:schemeClr>
              </a:solidFill>
              <a:prstDash val="lgDash"/>
              <a:round/>
            </a:ln>
          </p:spPr>
          <p:txBody>
            <a:bodyPr rtlCol="0" anchor="ctr"/>
            <a:lstStyle/>
            <a:p>
              <a:pPr defTabSz="1106881"/>
              <a:endParaRPr lang="en-US" sz="2179">
                <a:solidFill>
                  <a:srgbClr val="000000"/>
                </a:solidFill>
                <a:latin typeface="Avenir Next LT Pro"/>
              </a:endParaRPr>
            </a:p>
          </p:txBody>
        </p:sp>
        <p:sp>
          <p:nvSpPr>
            <p:cNvPr id="25" name="Freeform: Shape 24">
              <a:extLst>
                <a:ext uri="{FF2B5EF4-FFF2-40B4-BE49-F238E27FC236}">
                  <a16:creationId xmlns:a16="http://schemas.microsoft.com/office/drawing/2014/main" id="{762D63CF-41E9-4561-A945-E199ABE754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bg2">
                  <a:alpha val="35000"/>
                </a:schemeClr>
              </a:solidFill>
              <a:prstDash val="lgDash"/>
              <a:round/>
            </a:ln>
          </p:spPr>
          <p:txBody>
            <a:bodyPr rtlCol="0" anchor="ctr"/>
            <a:lstStyle/>
            <a:p>
              <a:pPr defTabSz="1106881"/>
              <a:endParaRPr lang="en-US" sz="2179">
                <a:solidFill>
                  <a:srgbClr val="000000"/>
                </a:solidFill>
                <a:latin typeface="Avenir Next LT Pro"/>
              </a:endParaRPr>
            </a:p>
          </p:txBody>
        </p:sp>
        <p:sp>
          <p:nvSpPr>
            <p:cNvPr id="26" name="Freeform: Shape 25">
              <a:extLst>
                <a:ext uri="{FF2B5EF4-FFF2-40B4-BE49-F238E27FC236}">
                  <a16:creationId xmlns:a16="http://schemas.microsoft.com/office/drawing/2014/main" id="{0C95C339-F16B-492F-903D-A6855F56E1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bg2">
                  <a:alpha val="35000"/>
                </a:schemeClr>
              </a:solidFill>
              <a:prstDash val="lgDash"/>
              <a:round/>
            </a:ln>
          </p:spPr>
          <p:txBody>
            <a:bodyPr rtlCol="0" anchor="ctr"/>
            <a:lstStyle/>
            <a:p>
              <a:pPr defTabSz="1106881"/>
              <a:endParaRPr lang="en-US" sz="2179">
                <a:solidFill>
                  <a:srgbClr val="000000"/>
                </a:solidFill>
                <a:latin typeface="Avenir Next LT Pro"/>
              </a:endParaRPr>
            </a:p>
          </p:txBody>
        </p:sp>
        <p:sp>
          <p:nvSpPr>
            <p:cNvPr id="27" name="Freeform: Shape 26">
              <a:extLst>
                <a:ext uri="{FF2B5EF4-FFF2-40B4-BE49-F238E27FC236}">
                  <a16:creationId xmlns:a16="http://schemas.microsoft.com/office/drawing/2014/main" id="{E85BC65A-0C9A-45A6-B18B-5E020CE983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bg2">
                  <a:alpha val="35000"/>
                </a:schemeClr>
              </a:solidFill>
              <a:prstDash val="lgDash"/>
              <a:round/>
            </a:ln>
          </p:spPr>
          <p:txBody>
            <a:bodyPr rtlCol="0" anchor="ctr"/>
            <a:lstStyle/>
            <a:p>
              <a:pPr defTabSz="1106881"/>
              <a:endParaRPr lang="en-US" sz="2179" dirty="0">
                <a:solidFill>
                  <a:srgbClr val="000000"/>
                </a:solidFill>
                <a:latin typeface="Avenir Next LT Pro"/>
              </a:endParaRPr>
            </a:p>
          </p:txBody>
        </p:sp>
      </p:grpSp>
      <p:grpSp>
        <p:nvGrpSpPr>
          <p:cNvPr id="44" name="Bottom Right">
            <a:extLst>
              <a:ext uri="{FF2B5EF4-FFF2-40B4-BE49-F238E27FC236}">
                <a16:creationId xmlns:a16="http://schemas.microsoft.com/office/drawing/2014/main" id="{34676384-D846-461C-B8F3-BDB849B4A40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660649" y="5215396"/>
            <a:ext cx="5098339" cy="4335451"/>
            <a:chOff x="7980400" y="3276601"/>
            <a:chExt cx="4211600" cy="3581399"/>
          </a:xfrm>
        </p:grpSpPr>
        <p:grpSp>
          <p:nvGrpSpPr>
            <p:cNvPr id="30" name="Graphic 157">
              <a:extLst>
                <a:ext uri="{FF2B5EF4-FFF2-40B4-BE49-F238E27FC236}">
                  <a16:creationId xmlns:a16="http://schemas.microsoft.com/office/drawing/2014/main" id="{50480E57-05E0-42B6-8693-191B4E9CF5F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32" name="Freeform: Shape 31">
                <a:extLst>
                  <a:ext uri="{FF2B5EF4-FFF2-40B4-BE49-F238E27FC236}">
                    <a16:creationId xmlns:a16="http://schemas.microsoft.com/office/drawing/2014/main" id="{1C989BD5-54F6-4747-83F1-81FCAEDAD8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bg2">
                    <a:alpha val="35000"/>
                  </a:schemeClr>
                </a:solidFill>
                <a:prstDash val="lgDash"/>
                <a:round/>
              </a:ln>
            </p:spPr>
            <p:txBody>
              <a:bodyPr rtlCol="0" anchor="ctr"/>
              <a:lstStyle/>
              <a:p>
                <a:pPr defTabSz="1106881"/>
                <a:endParaRPr lang="en-US" sz="2179">
                  <a:solidFill>
                    <a:srgbClr val="000000"/>
                  </a:solidFill>
                  <a:latin typeface="Avenir Next LT Pro"/>
                </a:endParaRPr>
              </a:p>
            </p:txBody>
          </p:sp>
          <p:sp>
            <p:nvSpPr>
              <p:cNvPr id="33" name="Freeform: Shape 32">
                <a:extLst>
                  <a:ext uri="{FF2B5EF4-FFF2-40B4-BE49-F238E27FC236}">
                    <a16:creationId xmlns:a16="http://schemas.microsoft.com/office/drawing/2014/main" id="{6D7EE029-E135-4899-AC49-78D6946CDA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bg2">
                    <a:alpha val="35000"/>
                  </a:schemeClr>
                </a:solidFill>
                <a:prstDash val="lgDash"/>
                <a:round/>
              </a:ln>
            </p:spPr>
            <p:txBody>
              <a:bodyPr rtlCol="0" anchor="ctr"/>
              <a:lstStyle/>
              <a:p>
                <a:pPr defTabSz="1106881"/>
                <a:endParaRPr lang="en-US" sz="2179">
                  <a:solidFill>
                    <a:srgbClr val="000000"/>
                  </a:solidFill>
                  <a:latin typeface="Avenir Next LT Pro"/>
                </a:endParaRPr>
              </a:p>
            </p:txBody>
          </p:sp>
          <p:sp>
            <p:nvSpPr>
              <p:cNvPr id="34" name="Freeform: Shape 33">
                <a:extLst>
                  <a:ext uri="{FF2B5EF4-FFF2-40B4-BE49-F238E27FC236}">
                    <a16:creationId xmlns:a16="http://schemas.microsoft.com/office/drawing/2014/main" id="{4C9494D7-A3EA-4A41-8910-6B6FE95E5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bg2">
                    <a:alpha val="35000"/>
                  </a:schemeClr>
                </a:solidFill>
                <a:prstDash val="lgDash"/>
                <a:round/>
              </a:ln>
            </p:spPr>
            <p:txBody>
              <a:bodyPr rtlCol="0" anchor="ctr"/>
              <a:lstStyle/>
              <a:p>
                <a:pPr defTabSz="1106881"/>
                <a:endParaRPr lang="en-US" sz="2179">
                  <a:solidFill>
                    <a:srgbClr val="000000"/>
                  </a:solidFill>
                  <a:latin typeface="Avenir Next LT Pro"/>
                </a:endParaRPr>
              </a:p>
            </p:txBody>
          </p:sp>
          <p:sp>
            <p:nvSpPr>
              <p:cNvPr id="35" name="Freeform: Shape 34">
                <a:extLst>
                  <a:ext uri="{FF2B5EF4-FFF2-40B4-BE49-F238E27FC236}">
                    <a16:creationId xmlns:a16="http://schemas.microsoft.com/office/drawing/2014/main" id="{89E7F2B7-DEB2-4B2A-99F9-10622D09E1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bg2">
                    <a:alpha val="35000"/>
                  </a:schemeClr>
                </a:solidFill>
                <a:prstDash val="lgDash"/>
                <a:round/>
              </a:ln>
            </p:spPr>
            <p:txBody>
              <a:bodyPr rtlCol="0" anchor="ctr"/>
              <a:lstStyle/>
              <a:p>
                <a:pPr defTabSz="1106881"/>
                <a:endParaRPr lang="en-US" sz="2179">
                  <a:solidFill>
                    <a:srgbClr val="000000"/>
                  </a:solidFill>
                  <a:latin typeface="Avenir Next LT Pro"/>
                </a:endParaRPr>
              </a:p>
            </p:txBody>
          </p:sp>
          <p:sp>
            <p:nvSpPr>
              <p:cNvPr id="36" name="Freeform: Shape 35">
                <a:extLst>
                  <a:ext uri="{FF2B5EF4-FFF2-40B4-BE49-F238E27FC236}">
                    <a16:creationId xmlns:a16="http://schemas.microsoft.com/office/drawing/2014/main" id="{9DACD4DB-BAF5-43DD-8CC8-4200A16D66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bg2">
                    <a:alpha val="35000"/>
                  </a:schemeClr>
                </a:solidFill>
                <a:prstDash val="lgDash"/>
                <a:round/>
              </a:ln>
            </p:spPr>
            <p:txBody>
              <a:bodyPr rtlCol="0" anchor="ctr"/>
              <a:lstStyle/>
              <a:p>
                <a:pPr defTabSz="1106881"/>
                <a:endParaRPr lang="en-US" sz="2179">
                  <a:solidFill>
                    <a:srgbClr val="000000"/>
                  </a:solidFill>
                  <a:latin typeface="Avenir Next LT Pro"/>
                </a:endParaRPr>
              </a:p>
            </p:txBody>
          </p:sp>
          <p:sp>
            <p:nvSpPr>
              <p:cNvPr id="37" name="Freeform: Shape 36">
                <a:extLst>
                  <a:ext uri="{FF2B5EF4-FFF2-40B4-BE49-F238E27FC236}">
                    <a16:creationId xmlns:a16="http://schemas.microsoft.com/office/drawing/2014/main" id="{6532D7D7-91B4-4F7C-B38E-5BBD5F3B42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bg2">
                    <a:alpha val="35000"/>
                  </a:schemeClr>
                </a:solidFill>
                <a:prstDash val="lgDash"/>
                <a:round/>
              </a:ln>
            </p:spPr>
            <p:txBody>
              <a:bodyPr rtlCol="0" anchor="ctr"/>
              <a:lstStyle/>
              <a:p>
                <a:pPr defTabSz="1106881"/>
                <a:endParaRPr lang="en-US" sz="2179">
                  <a:solidFill>
                    <a:srgbClr val="000000"/>
                  </a:solidFill>
                  <a:latin typeface="Avenir Next LT Pro"/>
                </a:endParaRPr>
              </a:p>
            </p:txBody>
          </p:sp>
          <p:sp>
            <p:nvSpPr>
              <p:cNvPr id="38" name="Freeform: Shape 37">
                <a:extLst>
                  <a:ext uri="{FF2B5EF4-FFF2-40B4-BE49-F238E27FC236}">
                    <a16:creationId xmlns:a16="http://schemas.microsoft.com/office/drawing/2014/main" id="{2B7428A0-A810-46D6-9CC7-2475B2DF6E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bg2">
                    <a:alpha val="35000"/>
                  </a:schemeClr>
                </a:solidFill>
                <a:prstDash val="lgDash"/>
                <a:round/>
              </a:ln>
            </p:spPr>
            <p:txBody>
              <a:bodyPr rtlCol="0" anchor="ctr"/>
              <a:lstStyle/>
              <a:p>
                <a:pPr defTabSz="1106881"/>
                <a:endParaRPr lang="en-US" sz="2179">
                  <a:solidFill>
                    <a:srgbClr val="000000"/>
                  </a:solidFill>
                  <a:latin typeface="Avenir Next LT Pro"/>
                </a:endParaRPr>
              </a:p>
            </p:txBody>
          </p:sp>
        </p:grpSp>
        <p:sp>
          <p:nvSpPr>
            <p:cNvPr id="31" name="Freeform: Shape 30">
              <a:extLst>
                <a:ext uri="{FF2B5EF4-FFF2-40B4-BE49-F238E27FC236}">
                  <a16:creationId xmlns:a16="http://schemas.microsoft.com/office/drawing/2014/main" id="{9C4A0E07-B9C5-49FB-B94A-B28D740C74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1106881"/>
              <a:endParaRPr lang="en-US" sz="2179">
                <a:solidFill>
                  <a:srgbClr val="FFFFFF"/>
                </a:solidFill>
                <a:latin typeface="Avenir Next LT Pro"/>
              </a:endParaRPr>
            </a:p>
          </p:txBody>
        </p:sp>
      </p:grpSp>
      <p:sp>
        <p:nvSpPr>
          <p:cNvPr id="8" name="TextBox 7">
            <a:extLst>
              <a:ext uri="{FF2B5EF4-FFF2-40B4-BE49-F238E27FC236}">
                <a16:creationId xmlns:a16="http://schemas.microsoft.com/office/drawing/2014/main" id="{A4908B47-A616-9E72-DD0A-0369C9AA0CB7}"/>
              </a:ext>
            </a:extLst>
          </p:cNvPr>
          <p:cNvSpPr txBox="1"/>
          <p:nvPr/>
        </p:nvSpPr>
        <p:spPr>
          <a:xfrm>
            <a:off x="135033" y="1320412"/>
            <a:ext cx="5028900" cy="759174"/>
          </a:xfrm>
          <a:prstGeom prst="rect">
            <a:avLst/>
          </a:prstGeom>
          <a:solidFill>
            <a:schemeClr val="bg1"/>
          </a:solidFill>
        </p:spPr>
        <p:txBody>
          <a:bodyPr vert="horz" lIns="110692" tIns="55346" rIns="110692" bIns="55346" rtlCol="0" anchor="ctr">
            <a:normAutofit/>
          </a:bodyPr>
          <a:lstStyle/>
          <a:p>
            <a:pPr algn="ctr" defTabSz="1106881" fontAlgn="base">
              <a:lnSpc>
                <a:spcPct val="110000"/>
              </a:lnSpc>
              <a:spcAft>
                <a:spcPts val="726"/>
              </a:spcAft>
              <a:buClr>
                <a:srgbClr val="377AD9"/>
              </a:buClr>
            </a:pPr>
            <a:r>
              <a:rPr lang="en-US" sz="3874" b="1" dirty="0">
                <a:solidFill>
                  <a:srgbClr val="0070C0"/>
                </a:solidFill>
                <a:latin typeface="Cambria" panose="02040503050406030204" pitchFamily="18" charset="0"/>
                <a:ea typeface="Cambria" panose="02040503050406030204" pitchFamily="18" charset="0"/>
              </a:rPr>
              <a:t>Text analysis </a:t>
            </a:r>
          </a:p>
        </p:txBody>
      </p:sp>
      <p:sp>
        <p:nvSpPr>
          <p:cNvPr id="5" name="TextBox 4">
            <a:extLst>
              <a:ext uri="{FF2B5EF4-FFF2-40B4-BE49-F238E27FC236}">
                <a16:creationId xmlns:a16="http://schemas.microsoft.com/office/drawing/2014/main" id="{17531DF4-DC8F-B9CF-C6DE-4B05DFF4B0DC}"/>
              </a:ext>
            </a:extLst>
          </p:cNvPr>
          <p:cNvSpPr txBox="1"/>
          <p:nvPr/>
        </p:nvSpPr>
        <p:spPr>
          <a:xfrm>
            <a:off x="1668088" y="8994677"/>
            <a:ext cx="12187192" cy="427681"/>
          </a:xfrm>
          <a:prstGeom prst="rect">
            <a:avLst/>
          </a:prstGeom>
          <a:solidFill>
            <a:schemeClr val="bg1"/>
          </a:solidFill>
        </p:spPr>
        <p:txBody>
          <a:bodyPr wrap="square">
            <a:spAutoFit/>
          </a:bodyPr>
          <a:lstStyle/>
          <a:p>
            <a:pPr defTabSz="1106881"/>
            <a:r>
              <a:rPr lang="en-IN" sz="2179" dirty="0">
                <a:solidFill>
                  <a:srgbClr val="000000"/>
                </a:solidFill>
                <a:latin typeface="Avenir Next LT Pro"/>
              </a:rPr>
              <a:t>https://ericmjl.github.io/Network-Analysis-Made-Simple/05-casestudies/01-gameofthrones/</a:t>
            </a:r>
          </a:p>
        </p:txBody>
      </p:sp>
      <p:pic>
        <p:nvPicPr>
          <p:cNvPr id="1026" name="Picture 2">
            <a:extLst>
              <a:ext uri="{FF2B5EF4-FFF2-40B4-BE49-F238E27FC236}">
                <a16:creationId xmlns:a16="http://schemas.microsoft.com/office/drawing/2014/main" id="{9BEB677E-502F-4B71-7FDD-5118C93360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58366" y="1370583"/>
            <a:ext cx="7495539" cy="749553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E7ECA2A-7A67-2908-7917-8D8FF35F12D6}"/>
              </a:ext>
            </a:extLst>
          </p:cNvPr>
          <p:cNvSpPr txBox="1"/>
          <p:nvPr/>
        </p:nvSpPr>
        <p:spPr>
          <a:xfrm>
            <a:off x="135033" y="2583194"/>
            <a:ext cx="7389742" cy="427681"/>
          </a:xfrm>
          <a:prstGeom prst="rect">
            <a:avLst/>
          </a:prstGeom>
          <a:noFill/>
        </p:spPr>
        <p:txBody>
          <a:bodyPr wrap="square">
            <a:spAutoFit/>
          </a:bodyPr>
          <a:lstStyle/>
          <a:p>
            <a:pPr defTabSz="1106881"/>
            <a:r>
              <a:rPr lang="en-US" sz="2179" dirty="0">
                <a:solidFill>
                  <a:srgbClr val="FFFFFF"/>
                </a:solidFill>
                <a:latin typeface="Roboto" panose="02000000000000000000" pitchFamily="2" charset="0"/>
              </a:rPr>
              <a:t> A Song of Ice and Fire by George R.R. Martin. </a:t>
            </a:r>
            <a:endParaRPr lang="en-IN" sz="2179" dirty="0">
              <a:solidFill>
                <a:srgbClr val="FFFFFF"/>
              </a:solidFill>
              <a:latin typeface="Avenir Next LT Pro"/>
            </a:endParaRPr>
          </a:p>
        </p:txBody>
      </p:sp>
      <p:sp>
        <p:nvSpPr>
          <p:cNvPr id="7" name="TextBox 6">
            <a:extLst>
              <a:ext uri="{FF2B5EF4-FFF2-40B4-BE49-F238E27FC236}">
                <a16:creationId xmlns:a16="http://schemas.microsoft.com/office/drawing/2014/main" id="{EC4B9433-AC54-A3BA-9EC2-9CDD35AA6D40}"/>
              </a:ext>
            </a:extLst>
          </p:cNvPr>
          <p:cNvSpPr txBox="1"/>
          <p:nvPr/>
        </p:nvSpPr>
        <p:spPr>
          <a:xfrm>
            <a:off x="63290" y="3932552"/>
            <a:ext cx="6082948" cy="2104422"/>
          </a:xfrm>
          <a:prstGeom prst="rect">
            <a:avLst/>
          </a:prstGeom>
          <a:solidFill>
            <a:schemeClr val="bg1"/>
          </a:solidFill>
        </p:spPr>
        <p:txBody>
          <a:bodyPr wrap="square">
            <a:spAutoFit/>
          </a:bodyPr>
          <a:lstStyle/>
          <a:p>
            <a:pPr defTabSz="1106881"/>
            <a:r>
              <a:rPr lang="en-US" sz="2179" dirty="0">
                <a:solidFill>
                  <a:srgbClr val="000000"/>
                </a:solidFill>
                <a:latin typeface="Roboto" panose="02000000000000000000" pitchFamily="2" charset="0"/>
              </a:rPr>
              <a:t>This is an interaction network and were created by connecting two characters whenever their names (or nicknames) appeared within 15 words of one another in one of the books. The edge weight corresponds to the number of interactions.</a:t>
            </a:r>
            <a:endParaRPr lang="en-IN" sz="2179" dirty="0">
              <a:solidFill>
                <a:srgbClr val="000000"/>
              </a:solidFill>
              <a:latin typeface="Avenir Next LT Pro"/>
            </a:endParaRPr>
          </a:p>
        </p:txBody>
      </p:sp>
    </p:spTree>
    <p:extLst>
      <p:ext uri="{BB962C8B-B14F-4D97-AF65-F5344CB8AC3E}">
        <p14:creationId xmlns:p14="http://schemas.microsoft.com/office/powerpoint/2010/main" val="42306573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2D7CC07-7067-477D-2312-2EF53E89AD4B}"/>
              </a:ext>
            </a:extLst>
          </p:cNvPr>
          <p:cNvPicPr>
            <a:picLocks noChangeAspect="1"/>
          </p:cNvPicPr>
          <p:nvPr/>
        </p:nvPicPr>
        <p:blipFill>
          <a:blip r:embed="rId2"/>
          <a:stretch>
            <a:fillRect/>
          </a:stretch>
        </p:blipFill>
        <p:spPr>
          <a:xfrm>
            <a:off x="778946" y="2246128"/>
            <a:ext cx="13201094" cy="6307502"/>
          </a:xfrm>
          <a:prstGeom prst="rect">
            <a:avLst/>
          </a:prstGeom>
        </p:spPr>
      </p:pic>
      <p:sp>
        <p:nvSpPr>
          <p:cNvPr id="4" name="Date Placeholder 3">
            <a:extLst>
              <a:ext uri="{FF2B5EF4-FFF2-40B4-BE49-F238E27FC236}">
                <a16:creationId xmlns:a16="http://schemas.microsoft.com/office/drawing/2014/main" id="{75E5F2CA-A150-7B99-303D-D90FD6234FBF}"/>
              </a:ext>
            </a:extLst>
          </p:cNvPr>
          <p:cNvSpPr>
            <a:spLocks noGrp="1"/>
          </p:cNvSpPr>
          <p:nvPr>
            <p:ph type="dt" sz="half" idx="10"/>
          </p:nvPr>
        </p:nvSpPr>
        <p:spPr>
          <a:xfrm>
            <a:off x="1014680" y="10009779"/>
            <a:ext cx="3320772" cy="574988"/>
          </a:xfrm>
        </p:spPr>
        <p:txBody>
          <a:bodyPr vert="horz" lIns="91440" tIns="45720" rIns="91440" bIns="45720" rtlCol="0" anchor="ctr">
            <a:normAutofit/>
          </a:bodyPr>
          <a:lstStyle/>
          <a:p>
            <a:pPr defTabSz="914400">
              <a:spcAft>
                <a:spcPts val="600"/>
              </a:spcAft>
            </a:pPr>
            <a:fld id="{B27A9E18-5371-4FC2-8521-7ECB04290999}" type="datetime1">
              <a:rPr lang="en-US" sz="1200" smtClean="0"/>
              <a:pPr defTabSz="914400">
                <a:spcAft>
                  <a:spcPts val="600"/>
                </a:spcAft>
              </a:pPr>
              <a:t>8/7/2025</a:t>
            </a:fld>
            <a:endParaRPr lang="en-US" sz="1200"/>
          </a:p>
        </p:txBody>
      </p:sp>
    </p:spTree>
    <p:extLst>
      <p:ext uri="{BB962C8B-B14F-4D97-AF65-F5344CB8AC3E}">
        <p14:creationId xmlns:p14="http://schemas.microsoft.com/office/powerpoint/2010/main" val="18782710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377FF53-67AB-003D-3AE0-2B7320149926}"/>
              </a:ext>
            </a:extLst>
          </p:cNvPr>
          <p:cNvPicPr>
            <a:picLocks noChangeAspect="1"/>
          </p:cNvPicPr>
          <p:nvPr/>
        </p:nvPicPr>
        <p:blipFill>
          <a:blip r:embed="rId2"/>
          <a:stretch>
            <a:fillRect/>
          </a:stretch>
        </p:blipFill>
        <p:spPr>
          <a:xfrm>
            <a:off x="779741" y="143297"/>
            <a:ext cx="13201094" cy="3809252"/>
          </a:xfrm>
          <a:prstGeom prst="rect">
            <a:avLst/>
          </a:prstGeom>
        </p:spPr>
      </p:pic>
      <p:sp>
        <p:nvSpPr>
          <p:cNvPr id="4" name="Date Placeholder 3">
            <a:extLst>
              <a:ext uri="{FF2B5EF4-FFF2-40B4-BE49-F238E27FC236}">
                <a16:creationId xmlns:a16="http://schemas.microsoft.com/office/drawing/2014/main" id="{E6FA583F-F971-AC0C-A7A0-FB2B44DC4C04}"/>
              </a:ext>
            </a:extLst>
          </p:cNvPr>
          <p:cNvSpPr>
            <a:spLocks noGrp="1"/>
          </p:cNvSpPr>
          <p:nvPr>
            <p:ph type="dt" sz="half" idx="10"/>
          </p:nvPr>
        </p:nvSpPr>
        <p:spPr>
          <a:xfrm>
            <a:off x="1014680" y="10009779"/>
            <a:ext cx="3320772" cy="574988"/>
          </a:xfrm>
        </p:spPr>
        <p:txBody>
          <a:bodyPr vert="horz" lIns="91440" tIns="45720" rIns="91440" bIns="45720" rtlCol="0" anchor="ctr">
            <a:normAutofit/>
          </a:bodyPr>
          <a:lstStyle/>
          <a:p>
            <a:pPr defTabSz="914400">
              <a:spcAft>
                <a:spcPts val="600"/>
              </a:spcAft>
            </a:pPr>
            <a:fld id="{B27A9E18-5371-4FC2-8521-7ECB04290999}" type="datetime1">
              <a:rPr lang="en-US" sz="1200" smtClean="0"/>
              <a:pPr defTabSz="914400">
                <a:spcAft>
                  <a:spcPts val="600"/>
                </a:spcAft>
              </a:pPr>
              <a:t>8/7/2025</a:t>
            </a:fld>
            <a:endParaRPr lang="en-US" sz="1200"/>
          </a:p>
        </p:txBody>
      </p:sp>
      <p:pic>
        <p:nvPicPr>
          <p:cNvPr id="8" name="Picture 7">
            <a:extLst>
              <a:ext uri="{FF2B5EF4-FFF2-40B4-BE49-F238E27FC236}">
                <a16:creationId xmlns:a16="http://schemas.microsoft.com/office/drawing/2014/main" id="{4752679C-CCE9-EC5C-6B58-E6F18105DD5B}"/>
              </a:ext>
            </a:extLst>
          </p:cNvPr>
          <p:cNvPicPr>
            <a:picLocks noChangeAspect="1"/>
          </p:cNvPicPr>
          <p:nvPr/>
        </p:nvPicPr>
        <p:blipFill>
          <a:blip r:embed="rId3"/>
          <a:stretch>
            <a:fillRect/>
          </a:stretch>
        </p:blipFill>
        <p:spPr>
          <a:xfrm>
            <a:off x="497607" y="4103737"/>
            <a:ext cx="14261381" cy="4032448"/>
          </a:xfrm>
          <a:prstGeom prst="rect">
            <a:avLst/>
          </a:prstGeom>
        </p:spPr>
      </p:pic>
      <p:pic>
        <p:nvPicPr>
          <p:cNvPr id="9" name="Picture 8">
            <a:extLst>
              <a:ext uri="{FF2B5EF4-FFF2-40B4-BE49-F238E27FC236}">
                <a16:creationId xmlns:a16="http://schemas.microsoft.com/office/drawing/2014/main" id="{124F9473-9957-D8BC-933D-591A7223BE67}"/>
              </a:ext>
            </a:extLst>
          </p:cNvPr>
          <p:cNvPicPr>
            <a:picLocks noChangeAspect="1"/>
          </p:cNvPicPr>
          <p:nvPr/>
        </p:nvPicPr>
        <p:blipFill>
          <a:blip r:embed="rId4"/>
          <a:srcRect t="41779" b="12418"/>
          <a:stretch>
            <a:fillRect/>
          </a:stretch>
        </p:blipFill>
        <p:spPr>
          <a:xfrm>
            <a:off x="543214" y="7776455"/>
            <a:ext cx="13201094" cy="2808312"/>
          </a:xfrm>
          <a:prstGeom prst="rect">
            <a:avLst/>
          </a:prstGeom>
        </p:spPr>
      </p:pic>
    </p:spTree>
    <p:extLst>
      <p:ext uri="{BB962C8B-B14F-4D97-AF65-F5344CB8AC3E}">
        <p14:creationId xmlns:p14="http://schemas.microsoft.com/office/powerpoint/2010/main" val="1837266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B847F36-A391-1EAB-3130-BD0EB1D530E5}"/>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C0BD37B2-32D5-7959-A7D9-1638017E4863}"/>
              </a:ext>
            </a:extLst>
          </p:cNvPr>
          <p:cNvPicPr>
            <a:picLocks noChangeAspect="1"/>
          </p:cNvPicPr>
          <p:nvPr/>
        </p:nvPicPr>
        <p:blipFill>
          <a:blip r:embed="rId2"/>
          <a:stretch>
            <a:fillRect/>
          </a:stretch>
        </p:blipFill>
        <p:spPr>
          <a:xfrm>
            <a:off x="778946" y="2411525"/>
            <a:ext cx="13201094" cy="5976708"/>
          </a:xfrm>
          <a:prstGeom prst="rect">
            <a:avLst/>
          </a:prstGeom>
        </p:spPr>
      </p:pic>
      <p:sp>
        <p:nvSpPr>
          <p:cNvPr id="4" name="Date Placeholder 3">
            <a:extLst>
              <a:ext uri="{FF2B5EF4-FFF2-40B4-BE49-F238E27FC236}">
                <a16:creationId xmlns:a16="http://schemas.microsoft.com/office/drawing/2014/main" id="{0F16B710-DFB8-48BA-9A16-6BD4EF6FA703}"/>
              </a:ext>
            </a:extLst>
          </p:cNvPr>
          <p:cNvSpPr>
            <a:spLocks noGrp="1"/>
          </p:cNvSpPr>
          <p:nvPr>
            <p:ph type="dt" sz="half" idx="10"/>
          </p:nvPr>
        </p:nvSpPr>
        <p:spPr>
          <a:xfrm>
            <a:off x="1014680" y="10009779"/>
            <a:ext cx="3320772" cy="574988"/>
          </a:xfrm>
        </p:spPr>
        <p:txBody>
          <a:bodyPr vert="horz" lIns="91440" tIns="45720" rIns="91440" bIns="45720" rtlCol="0" anchor="ctr">
            <a:normAutofit/>
          </a:bodyPr>
          <a:lstStyle/>
          <a:p>
            <a:pPr defTabSz="914400">
              <a:spcAft>
                <a:spcPts val="600"/>
              </a:spcAft>
            </a:pPr>
            <a:fld id="{B27A9E18-5371-4FC2-8521-7ECB04290999}" type="datetime1">
              <a:rPr lang="en-US" sz="1200" smtClean="0"/>
              <a:pPr defTabSz="914400">
                <a:spcAft>
                  <a:spcPts val="600"/>
                </a:spcAft>
              </a:pPr>
              <a:t>8/7/2025</a:t>
            </a:fld>
            <a:endParaRPr lang="en-US" sz="1200"/>
          </a:p>
        </p:txBody>
      </p:sp>
    </p:spTree>
    <p:extLst>
      <p:ext uri="{BB962C8B-B14F-4D97-AF65-F5344CB8AC3E}">
        <p14:creationId xmlns:p14="http://schemas.microsoft.com/office/powerpoint/2010/main" val="18202708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twork Technology Background">
            <a:extLst>
              <a:ext uri="{FF2B5EF4-FFF2-40B4-BE49-F238E27FC236}">
                <a16:creationId xmlns:a16="http://schemas.microsoft.com/office/drawing/2014/main" id="{61A5FA30-F6AB-753B-3EEC-E57661DE6B5D}"/>
              </a:ext>
            </a:extLst>
          </p:cNvPr>
          <p:cNvPicPr>
            <a:picLocks noChangeAspect="1"/>
          </p:cNvPicPr>
          <p:nvPr/>
        </p:nvPicPr>
        <p:blipFill rotWithShape="1">
          <a:blip r:embed="rId2">
            <a:alphaModFix amt="60000"/>
          </a:blip>
          <a:srcRect r="-1" b="3428"/>
          <a:stretch/>
        </p:blipFill>
        <p:spPr>
          <a:xfrm>
            <a:off x="538734" y="1866520"/>
            <a:ext cx="13681520" cy="7696237"/>
          </a:xfrm>
          <a:prstGeom prst="rect">
            <a:avLst/>
          </a:prstGeom>
          <a:solidFill>
            <a:srgbClr val="000000">
              <a:shade val="95000"/>
            </a:srgbClr>
          </a:solidFill>
          <a:ln w="444500" cap="sq">
            <a:solidFill>
              <a:srgbClr val="000000"/>
            </a:solidFill>
            <a:miter lim="800000"/>
          </a:ln>
          <a:effectLst>
            <a:outerShdw blurRad="254000" dist="190500" dir="2700000" sy="90000" algn="bl" rotWithShape="0">
              <a:srgbClr val="000000">
                <a:alpha val="40000"/>
              </a:srgbClr>
            </a:outerShdw>
          </a:effectLst>
        </p:spPr>
      </p:pic>
      <p:sp>
        <p:nvSpPr>
          <p:cNvPr id="7" name="Content Placeholder 6"/>
          <p:cNvSpPr>
            <a:spLocks noGrp="1"/>
          </p:cNvSpPr>
          <p:nvPr>
            <p:ph idx="1"/>
          </p:nvPr>
        </p:nvSpPr>
        <p:spPr>
          <a:xfrm>
            <a:off x="884636" y="1319971"/>
            <a:ext cx="13574701" cy="8519813"/>
          </a:xfrm>
        </p:spPr>
        <p:txBody>
          <a:bodyPr/>
          <a:lstStyle/>
          <a:p>
            <a:pPr marL="0" indent="0">
              <a:buNone/>
            </a:pPr>
            <a:endParaRPr lang="en-US" sz="4409" dirty="0"/>
          </a:p>
          <a:p>
            <a:pPr marL="0" indent="0">
              <a:buNone/>
            </a:pPr>
            <a:endParaRPr lang="en-US" dirty="0"/>
          </a:p>
        </p:txBody>
      </p:sp>
      <mc:AlternateContent xmlns:mc="http://schemas.openxmlformats.org/markup-compatibility/2006" xmlns:a14="http://schemas.microsoft.com/office/drawing/2010/main">
        <mc:Choice Requires="a14">
          <p:graphicFrame>
            <p:nvGraphicFramePr>
              <p:cNvPr id="9" name="Table 8"/>
              <p:cNvGraphicFramePr>
                <a:graphicFrameLocks noGrp="1"/>
              </p:cNvGraphicFramePr>
              <p:nvPr/>
            </p:nvGraphicFramePr>
            <p:xfrm>
              <a:off x="250702" y="1439441"/>
              <a:ext cx="14208636" cy="8196353"/>
            </p:xfrm>
            <a:graphic>
              <a:graphicData uri="http://schemas.openxmlformats.org/drawingml/2006/table">
                <a:tbl>
                  <a:tblPr firstRow="1" bandRow="1">
                    <a:tableStyleId>{5C22544A-7EE6-4342-B048-85BDC9FD1C3A}</a:tableStyleId>
                  </a:tblPr>
                  <a:tblGrid>
                    <a:gridCol w="3552159">
                      <a:extLst>
                        <a:ext uri="{9D8B030D-6E8A-4147-A177-3AD203B41FA5}">
                          <a16:colId xmlns:a16="http://schemas.microsoft.com/office/drawing/2014/main" val="20000"/>
                        </a:ext>
                      </a:extLst>
                    </a:gridCol>
                    <a:gridCol w="3552159">
                      <a:extLst>
                        <a:ext uri="{9D8B030D-6E8A-4147-A177-3AD203B41FA5}">
                          <a16:colId xmlns:a16="http://schemas.microsoft.com/office/drawing/2014/main" val="20001"/>
                        </a:ext>
                      </a:extLst>
                    </a:gridCol>
                    <a:gridCol w="3552159">
                      <a:extLst>
                        <a:ext uri="{9D8B030D-6E8A-4147-A177-3AD203B41FA5}">
                          <a16:colId xmlns:a16="http://schemas.microsoft.com/office/drawing/2014/main" val="20002"/>
                        </a:ext>
                      </a:extLst>
                    </a:gridCol>
                    <a:gridCol w="3552159">
                      <a:extLst>
                        <a:ext uri="{9D8B030D-6E8A-4147-A177-3AD203B41FA5}">
                          <a16:colId xmlns:a16="http://schemas.microsoft.com/office/drawing/2014/main" val="20003"/>
                        </a:ext>
                      </a:extLst>
                    </a:gridCol>
                  </a:tblGrid>
                  <a:tr h="1989064">
                    <a:tc>
                      <a:txBody>
                        <a:bodyPr/>
                        <a:lstStyle/>
                        <a:p>
                          <a:r>
                            <a:rPr lang="en-US" sz="2400" dirty="0">
                              <a:latin typeface="Cambria" panose="02040503050406030204" pitchFamily="18" charset="0"/>
                              <a:ea typeface="Cambria" panose="02040503050406030204" pitchFamily="18" charset="0"/>
                            </a:rPr>
                            <a:t>What makes a vertex central in a network?</a:t>
                          </a:r>
                        </a:p>
                        <a:p>
                          <a:r>
                            <a:rPr lang="en-US" sz="2400" dirty="0">
                              <a:latin typeface="Cambria" panose="02040503050406030204" pitchFamily="18" charset="0"/>
                              <a:ea typeface="Cambria" panose="02040503050406030204" pitchFamily="18" charset="0"/>
                            </a:rPr>
                            <a:t>(one or more ideas)</a:t>
                          </a:r>
                        </a:p>
                      </a:txBody>
                      <a:tcPr marL="143997" marR="143997" marT="71998" marB="71998"/>
                    </a:tc>
                    <a:tc>
                      <a:txBody>
                        <a:bodyPr/>
                        <a:lstStyle/>
                        <a:p>
                          <a:r>
                            <a:rPr lang="en-US" sz="2400" dirty="0">
                              <a:latin typeface="Cambria" panose="02040503050406030204" pitchFamily="18" charset="0"/>
                              <a:ea typeface="Cambria" panose="02040503050406030204" pitchFamily="18" charset="0"/>
                            </a:rPr>
                            <a:t>How do</a:t>
                          </a:r>
                          <a:r>
                            <a:rPr lang="en-US" sz="2400" baseline="0" dirty="0">
                              <a:latin typeface="Cambria" panose="02040503050406030204" pitchFamily="18" charset="0"/>
                              <a:ea typeface="Cambria" panose="02040503050406030204" pitchFamily="18" charset="0"/>
                            </a:rPr>
                            <a:t> you describe it mathematically</a:t>
                          </a:r>
                          <a:r>
                            <a:rPr lang="en-US" sz="2400" dirty="0">
                              <a:latin typeface="Cambria" panose="02040503050406030204" pitchFamily="18" charset="0"/>
                              <a:ea typeface="Cambria" panose="02040503050406030204" pitchFamily="18" charset="0"/>
                            </a:rPr>
                            <a:t>? </a:t>
                          </a:r>
                        </a:p>
                      </a:txBody>
                      <a:tcPr marL="143997" marR="143997" marT="71998" marB="71998"/>
                    </a:tc>
                    <a:tc>
                      <a:txBody>
                        <a:bodyPr/>
                        <a:lstStyle/>
                        <a:p>
                          <a:r>
                            <a:rPr lang="en-US" sz="2400" dirty="0">
                              <a:latin typeface="Cambria" panose="02040503050406030204" pitchFamily="18" charset="0"/>
                              <a:ea typeface="Cambria" panose="02040503050406030204" pitchFamily="18" charset="0"/>
                            </a:rPr>
                            <a:t>When is it appropriate to use</a:t>
                          </a:r>
                          <a:r>
                            <a:rPr lang="en-US" sz="2400" baseline="0" dirty="0">
                              <a:latin typeface="Cambria" panose="02040503050406030204" pitchFamily="18" charset="0"/>
                              <a:ea typeface="Cambria" panose="02040503050406030204" pitchFamily="18" charset="0"/>
                            </a:rPr>
                            <a:t> it?</a:t>
                          </a:r>
                          <a:endParaRPr lang="en-US" sz="2400" dirty="0">
                            <a:latin typeface="Cambria" panose="02040503050406030204" pitchFamily="18" charset="0"/>
                            <a:ea typeface="Cambria" panose="02040503050406030204" pitchFamily="18" charset="0"/>
                          </a:endParaRPr>
                        </a:p>
                      </a:txBody>
                      <a:tcPr marL="143997" marR="143997" marT="71998" marB="7199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a:latin typeface="Cambria" panose="02040503050406030204" pitchFamily="18" charset="0"/>
                              <a:ea typeface="Cambria" panose="02040503050406030204" pitchFamily="18" charset="0"/>
                            </a:rPr>
                            <a:t>How can we capture it?</a:t>
                          </a:r>
                        </a:p>
                        <a:p>
                          <a:endParaRPr lang="en-US" sz="2400" dirty="0">
                            <a:latin typeface="Cambria" panose="02040503050406030204" pitchFamily="18" charset="0"/>
                            <a:ea typeface="Cambria" panose="02040503050406030204" pitchFamily="18" charset="0"/>
                          </a:endParaRPr>
                        </a:p>
                      </a:txBody>
                      <a:tcPr marL="143997" marR="143997" marT="71998" marB="71998"/>
                    </a:tc>
                    <a:extLst>
                      <a:ext uri="{0D108BD9-81ED-4DB2-BD59-A6C34878D82A}">
                        <a16:rowId xmlns:a16="http://schemas.microsoft.com/office/drawing/2014/main" val="10000"/>
                      </a:ext>
                    </a:extLst>
                  </a:tr>
                  <a:tr h="1713057">
                    <a:tc>
                      <a:txBody>
                        <a:bodyPr/>
                        <a:lstStyle/>
                        <a:p>
                          <a:r>
                            <a:rPr lang="en-US" sz="2400" dirty="0">
                              <a:latin typeface="Cambria" panose="02040503050406030204" pitchFamily="18" charset="0"/>
                              <a:ea typeface="Cambria" panose="02040503050406030204" pitchFamily="18" charset="0"/>
                            </a:rPr>
                            <a:t>Lots of one-hop</a:t>
                          </a:r>
                          <a:r>
                            <a:rPr lang="en-US" sz="2400" baseline="0" dirty="0">
                              <a:latin typeface="Cambria" panose="02040503050406030204" pitchFamily="18" charset="0"/>
                              <a:ea typeface="Cambria" panose="02040503050406030204" pitchFamily="18" charset="0"/>
                            </a:rPr>
                            <a:t> connections from </a:t>
                          </a:r>
                          <a14:m>
                            <m:oMath xmlns:m="http://schemas.openxmlformats.org/officeDocument/2006/math">
                              <m:r>
                                <a:rPr lang="en-US" sz="2400" b="0" i="1" baseline="0" smtClean="0">
                                  <a:latin typeface="Cambria Math"/>
                                </a:rPr>
                                <m:t>𝑣</m:t>
                              </m:r>
                            </m:oMath>
                          </a14:m>
                          <a:endParaRPr lang="en-US" sz="2400" dirty="0">
                            <a:latin typeface="Cambria" panose="02040503050406030204" pitchFamily="18" charset="0"/>
                            <a:ea typeface="Cambria" panose="02040503050406030204" pitchFamily="18" charset="0"/>
                          </a:endParaRPr>
                        </a:p>
                      </a:txBody>
                      <a:tcPr marL="143997" marR="143997" marT="71998" marB="71998"/>
                    </a:tc>
                    <a:tc>
                      <a:txBody>
                        <a:bodyPr/>
                        <a:lstStyle/>
                        <a:p>
                          <a:r>
                            <a:rPr lang="en-US" sz="2400" baseline="0" dirty="0">
                              <a:latin typeface="Cambria" panose="02040503050406030204" pitchFamily="18" charset="0"/>
                              <a:ea typeface="Cambria" panose="02040503050406030204" pitchFamily="18" charset="0"/>
                            </a:rPr>
                            <a:t>The number of vertices that </a:t>
                          </a:r>
                          <a14:m>
                            <m:oMath xmlns:m="http://schemas.openxmlformats.org/officeDocument/2006/math">
                              <m:r>
                                <a:rPr lang="en-US" sz="2400" b="0" i="1" baseline="0" smtClean="0">
                                  <a:latin typeface="Cambria Math"/>
                                </a:rPr>
                                <m:t>𝑣</m:t>
                              </m:r>
                            </m:oMath>
                          </a14:m>
                          <a:r>
                            <a:rPr lang="en-US" sz="2400" baseline="0" dirty="0">
                              <a:latin typeface="Cambria" panose="02040503050406030204" pitchFamily="18" charset="0"/>
                              <a:ea typeface="Cambria" panose="02040503050406030204" pitchFamily="18" charset="0"/>
                            </a:rPr>
                            <a:t> influences directly</a:t>
                          </a:r>
                          <a:endParaRPr lang="en-US" sz="2400" dirty="0">
                            <a:latin typeface="Cambria" panose="02040503050406030204" pitchFamily="18" charset="0"/>
                            <a:ea typeface="Cambria" panose="02040503050406030204" pitchFamily="18" charset="0"/>
                          </a:endParaRPr>
                        </a:p>
                      </a:txBody>
                      <a:tcPr marL="143997" marR="143997" marT="71998" marB="71998"/>
                    </a:tc>
                    <a:tc>
                      <a:txBody>
                        <a:bodyPr/>
                        <a:lstStyle/>
                        <a:p>
                          <a:r>
                            <a:rPr lang="en-US" sz="2400" dirty="0">
                              <a:latin typeface="Cambria" panose="02040503050406030204" pitchFamily="18" charset="0"/>
                              <a:ea typeface="Cambria" panose="02040503050406030204" pitchFamily="18" charset="0"/>
                            </a:rPr>
                            <a:t>Local influence matters</a:t>
                          </a:r>
                        </a:p>
                        <a:p>
                          <a:r>
                            <a:rPr lang="en-US" sz="2400" dirty="0">
                              <a:latin typeface="Cambria" panose="02040503050406030204" pitchFamily="18" charset="0"/>
                              <a:ea typeface="Cambria" panose="02040503050406030204" pitchFamily="18" charset="0"/>
                            </a:rPr>
                            <a:t>Small diameter</a:t>
                          </a:r>
                        </a:p>
                        <a:p>
                          <a:endParaRPr lang="en-US" sz="2400" dirty="0">
                            <a:latin typeface="Cambria" panose="02040503050406030204" pitchFamily="18" charset="0"/>
                            <a:ea typeface="Cambria" panose="02040503050406030204" pitchFamily="18" charset="0"/>
                          </a:endParaRPr>
                        </a:p>
                      </a:txBody>
                      <a:tcPr marL="143997" marR="143997" marT="71998" marB="71998"/>
                    </a:tc>
                    <a:tc>
                      <a:txBody>
                        <a:bodyPr/>
                        <a:lstStyle/>
                        <a:p>
                          <a:r>
                            <a:rPr lang="en-US" sz="2400" b="1" dirty="0">
                              <a:solidFill>
                                <a:srgbClr val="0000FF"/>
                              </a:solidFill>
                              <a:latin typeface="Cambria" panose="02040503050406030204" pitchFamily="18" charset="0"/>
                              <a:ea typeface="Cambria" panose="02040503050406030204" pitchFamily="18" charset="0"/>
                            </a:rPr>
                            <a:t>Degree centrality </a:t>
                          </a:r>
                          <a:r>
                            <a:rPr lang="en-US" sz="2400" dirty="0">
                              <a:latin typeface="Cambria" panose="02040503050406030204" pitchFamily="18" charset="0"/>
                              <a:ea typeface="Cambria" panose="02040503050406030204" pitchFamily="18" charset="0"/>
                            </a:rPr>
                            <a:t>(or simply the </a:t>
                          </a:r>
                          <a14:m>
                            <m:oMath xmlns:m="http://schemas.openxmlformats.org/officeDocument/2006/math">
                              <m:r>
                                <m:rPr>
                                  <m:sty m:val="p"/>
                                </m:rPr>
                                <a:rPr lang="en-US" sz="2400" b="0" i="0" smtClean="0">
                                  <a:latin typeface="Cambria Math"/>
                                </a:rPr>
                                <m:t>deg</m:t>
                              </m:r>
                              <m:r>
                                <a:rPr lang="en-US" sz="2400" b="0" i="1" smtClean="0">
                                  <a:latin typeface="Cambria Math"/>
                                </a:rPr>
                                <m:t>⁡(</m:t>
                              </m:r>
                              <m:r>
                                <a:rPr lang="en-US" sz="2400" b="0" i="1" smtClean="0">
                                  <a:latin typeface="Cambria Math"/>
                                </a:rPr>
                                <m:t>𝑣</m:t>
                              </m:r>
                              <m:r>
                                <a:rPr lang="en-US" sz="2400" b="0" i="1" smtClean="0">
                                  <a:latin typeface="Cambria Math"/>
                                </a:rPr>
                                <m:t>)</m:t>
                              </m:r>
                            </m:oMath>
                          </a14:m>
                          <a:r>
                            <a:rPr lang="en-US" sz="2400" dirty="0">
                              <a:latin typeface="Cambria" panose="02040503050406030204" pitchFamily="18" charset="0"/>
                              <a:ea typeface="Cambria" panose="02040503050406030204" pitchFamily="18" charset="0"/>
                            </a:rPr>
                            <a:t>)</a:t>
                          </a:r>
                        </a:p>
                      </a:txBody>
                      <a:tcPr marL="143997" marR="143997" marT="71998" marB="71998"/>
                    </a:tc>
                    <a:extLst>
                      <a:ext uri="{0D108BD9-81ED-4DB2-BD59-A6C34878D82A}">
                        <a16:rowId xmlns:a16="http://schemas.microsoft.com/office/drawing/2014/main" val="10001"/>
                      </a:ext>
                    </a:extLst>
                  </a:tr>
                  <a:tr h="18631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400" dirty="0">
                            <a:latin typeface="Cambria" panose="02040503050406030204" pitchFamily="18" charset="0"/>
                            <a:ea typeface="Cambria" panose="02040503050406030204" pitchFamily="18" charset="0"/>
                          </a:endParaRPr>
                        </a:p>
                      </a:txBody>
                      <a:tcPr marL="143997" marR="143997" marT="71998" marB="71998"/>
                    </a:tc>
                    <a:tc>
                      <a:txBody>
                        <a:bodyPr/>
                        <a:lstStyle/>
                        <a:p>
                          <a:endParaRPr lang="en-US" sz="2400" dirty="0">
                            <a:latin typeface="Cambria" panose="02040503050406030204" pitchFamily="18" charset="0"/>
                            <a:ea typeface="Cambria" panose="02040503050406030204" pitchFamily="18" charset="0"/>
                          </a:endParaRPr>
                        </a:p>
                      </a:txBody>
                      <a:tcPr marL="143997" marR="143997" marT="71998" marB="71998"/>
                    </a:tc>
                    <a:tc>
                      <a:txBody>
                        <a:bodyPr/>
                        <a:lstStyle/>
                        <a:p>
                          <a:endParaRPr lang="en-US" sz="2400" dirty="0">
                            <a:latin typeface="Cambria" panose="02040503050406030204" pitchFamily="18" charset="0"/>
                            <a:ea typeface="Cambria" panose="02040503050406030204" pitchFamily="18" charset="0"/>
                          </a:endParaRPr>
                        </a:p>
                      </a:txBody>
                      <a:tcPr marL="143997" marR="143997" marT="71998" marB="71998"/>
                    </a:tc>
                    <a:tc>
                      <a:txBody>
                        <a:bodyPr/>
                        <a:lstStyle/>
                        <a:p>
                          <a:endParaRPr lang="en-US" sz="2400" dirty="0">
                            <a:latin typeface="Cambria" panose="02040503050406030204" pitchFamily="18" charset="0"/>
                            <a:ea typeface="Cambria" panose="02040503050406030204" pitchFamily="18" charset="0"/>
                          </a:endParaRPr>
                        </a:p>
                      </a:txBody>
                      <a:tcPr marL="143997" marR="143997" marT="71998" marB="71998"/>
                    </a:tc>
                    <a:extLst>
                      <a:ext uri="{0D108BD9-81ED-4DB2-BD59-A6C34878D82A}">
                        <a16:rowId xmlns:a16="http://schemas.microsoft.com/office/drawing/2014/main" val="10002"/>
                      </a:ext>
                    </a:extLst>
                  </a:tr>
                  <a:tr h="885032">
                    <a:tc>
                      <a:txBody>
                        <a:bodyPr/>
                        <a:lstStyle/>
                        <a:p>
                          <a:r>
                            <a:rPr lang="en-US" sz="2400" dirty="0">
                              <a:solidFill>
                                <a:schemeClr val="tx1"/>
                              </a:solidFill>
                              <a:latin typeface="Cambria" panose="02040503050406030204" pitchFamily="18" charset="0"/>
                              <a:ea typeface="Cambria" panose="02040503050406030204" pitchFamily="18" charset="0"/>
                            </a:rPr>
                            <a:t>In the</a:t>
                          </a:r>
                          <a:r>
                            <a:rPr lang="en-US" sz="2400" baseline="0" dirty="0">
                              <a:solidFill>
                                <a:schemeClr val="tx1"/>
                              </a:solidFill>
                              <a:latin typeface="Cambria" panose="02040503050406030204" pitchFamily="18" charset="0"/>
                              <a:ea typeface="Cambria" panose="02040503050406030204" pitchFamily="18" charset="0"/>
                            </a:rPr>
                            <a:t> “middle” of the graph - </a:t>
                          </a:r>
                          <a:r>
                            <a:rPr lang="en-US" sz="2400" b="1" baseline="0" dirty="0">
                              <a:solidFill>
                                <a:srgbClr val="0000FF"/>
                              </a:solidFill>
                              <a:latin typeface="Cambria" panose="02040503050406030204" pitchFamily="18" charset="0"/>
                              <a:ea typeface="Cambria" panose="02040503050406030204" pitchFamily="18" charset="0"/>
                            </a:rPr>
                            <a:t>closeness centrality</a:t>
                          </a:r>
                          <a:endParaRPr lang="en-US" sz="2400" b="1" dirty="0">
                            <a:solidFill>
                              <a:srgbClr val="0000FF"/>
                            </a:solidFill>
                            <a:latin typeface="Cambria" panose="02040503050406030204" pitchFamily="18" charset="0"/>
                            <a:ea typeface="Cambria" panose="02040503050406030204" pitchFamily="18"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b="0" dirty="0">
                              <a:solidFill>
                                <a:schemeClr val="tx1"/>
                              </a:solidFill>
                              <a:latin typeface="Cambria" panose="02040503050406030204" pitchFamily="18" charset="0"/>
                              <a:ea typeface="Cambria" panose="02040503050406030204" pitchFamily="18" charset="0"/>
                            </a:rPr>
                            <a:t>Close</a:t>
                          </a:r>
                          <a:r>
                            <a:rPr lang="en-US" sz="2400" b="0" baseline="0" dirty="0">
                              <a:solidFill>
                                <a:schemeClr val="tx1"/>
                              </a:solidFill>
                              <a:latin typeface="Cambria" panose="02040503050406030204" pitchFamily="18" charset="0"/>
                              <a:ea typeface="Cambria" panose="02040503050406030204" pitchFamily="18" charset="0"/>
                            </a:rPr>
                            <a:t> to everyone at the same time</a:t>
                          </a:r>
                          <a:endParaRPr lang="en-US" sz="2400" b="0" dirty="0">
                            <a:solidFill>
                              <a:schemeClr val="tx1"/>
                            </a:solidFill>
                            <a:latin typeface="Cambria" panose="02040503050406030204" pitchFamily="18" charset="0"/>
                            <a:ea typeface="Cambria" panose="02040503050406030204" pitchFamily="18" charset="0"/>
                          </a:endParaRPr>
                        </a:p>
                      </a:txBody>
                      <a:tcPr/>
                    </a:tc>
                    <a:tc>
                      <a:txBody>
                        <a:bodyPr/>
                        <a:lstStyle/>
                        <a:p>
                          <a:r>
                            <a:rPr lang="en-US" sz="2400" dirty="0">
                              <a:latin typeface="Cambria" panose="02040503050406030204" pitchFamily="18" charset="0"/>
                              <a:ea typeface="Cambria" panose="02040503050406030204" pitchFamily="18" charset="0"/>
                            </a:rPr>
                            <a:t>The efficiency of a vertex</a:t>
                          </a:r>
                          <a:r>
                            <a:rPr lang="en-US" sz="2400" baseline="0" dirty="0">
                              <a:latin typeface="Cambria" panose="02040503050406030204" pitchFamily="18" charset="0"/>
                              <a:ea typeface="Cambria" panose="02040503050406030204" pitchFamily="18" charset="0"/>
                            </a:rPr>
                            <a:t> of reaching everyone quickly (spreading news or a virus for example)</a:t>
                          </a:r>
                          <a:endParaRPr lang="en-US" sz="2400" dirty="0">
                            <a:latin typeface="Cambria" panose="02040503050406030204" pitchFamily="18" charset="0"/>
                            <a:ea typeface="Cambria" panose="02040503050406030204" pitchFamily="18" charset="0"/>
                          </a:endParaRPr>
                        </a:p>
                      </a:txBody>
                      <a:tcPr/>
                    </a:tc>
                    <a:tc>
                      <a:txBody>
                        <a:bodyPr/>
                        <a:lstStyle/>
                        <a:p>
                          <a:endParaRPr lang="en-US" sz="2400" dirty="0">
                            <a:latin typeface="Cambria" panose="02040503050406030204" pitchFamily="18" charset="0"/>
                            <a:ea typeface="Cambria" panose="02040503050406030204" pitchFamily="18" charset="0"/>
                          </a:endParaRPr>
                        </a:p>
                      </a:txBody>
                      <a:tcPr/>
                    </a:tc>
                    <a:extLst>
                      <a:ext uri="{0D108BD9-81ED-4DB2-BD59-A6C34878D82A}">
                        <a16:rowId xmlns:a16="http://schemas.microsoft.com/office/drawing/2014/main" val="10003"/>
                      </a:ext>
                    </a:extLst>
                  </a:tr>
                  <a:tr h="47036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a:solidFill>
                                <a:schemeClr val="tx1"/>
                              </a:solidFill>
                              <a:latin typeface="Cambria" panose="02040503050406030204" pitchFamily="18" charset="0"/>
                              <a:ea typeface="Cambria" panose="02040503050406030204" pitchFamily="18" charset="0"/>
                            </a:rPr>
                            <a:t>Lots of one-hop</a:t>
                          </a:r>
                          <a:r>
                            <a:rPr lang="en-US" sz="2400" baseline="0" dirty="0">
                              <a:solidFill>
                                <a:schemeClr val="tx1"/>
                              </a:solidFill>
                              <a:latin typeface="Cambria" panose="02040503050406030204" pitchFamily="18" charset="0"/>
                              <a:ea typeface="Cambria" panose="02040503050406030204" pitchFamily="18" charset="0"/>
                            </a:rPr>
                            <a:t> connections to high centrality vertices </a:t>
                          </a:r>
                          <a:endParaRPr lang="en-US" sz="2400" dirty="0">
                            <a:solidFill>
                              <a:schemeClr val="tx1"/>
                            </a:solidFill>
                            <a:latin typeface="Cambria" panose="02040503050406030204" pitchFamily="18" charset="0"/>
                            <a:ea typeface="Cambria" panose="02040503050406030204" pitchFamily="18" charset="0"/>
                          </a:endParaRPr>
                        </a:p>
                      </a:txBody>
                      <a:tcPr/>
                    </a:tc>
                    <a:tc>
                      <a:txBody>
                        <a:bodyPr/>
                        <a:lstStyle/>
                        <a:p>
                          <a:r>
                            <a:rPr lang="en-US" sz="2400" dirty="0">
                              <a:solidFill>
                                <a:schemeClr val="tx1"/>
                              </a:solidFill>
                              <a:latin typeface="Cambria" panose="02040503050406030204" pitchFamily="18" charset="0"/>
                              <a:ea typeface="Cambria" panose="02040503050406030204" pitchFamily="18" charset="0"/>
                            </a:rPr>
                            <a:t>A weighted degree</a:t>
                          </a:r>
                          <a:r>
                            <a:rPr lang="en-US" sz="2400" baseline="0" dirty="0">
                              <a:solidFill>
                                <a:schemeClr val="tx1"/>
                              </a:solidFill>
                              <a:latin typeface="Cambria" panose="02040503050406030204" pitchFamily="18" charset="0"/>
                              <a:ea typeface="Cambria" panose="02040503050406030204" pitchFamily="18" charset="0"/>
                            </a:rPr>
                            <a:t> centrality based on the weight of the neighbors (instead of a weight of 1 as in degree centrality)</a:t>
                          </a:r>
                          <a:endParaRPr lang="en-US" sz="2400" dirty="0">
                            <a:solidFill>
                              <a:schemeClr val="tx1"/>
                            </a:solidFill>
                            <a:latin typeface="Cambria" panose="02040503050406030204" pitchFamily="18" charset="0"/>
                            <a:ea typeface="Cambria" panose="02040503050406030204" pitchFamily="18" charset="0"/>
                          </a:endParaRPr>
                        </a:p>
                      </a:txBody>
                      <a:tcPr/>
                    </a:tc>
                    <a:tc>
                      <a:txBody>
                        <a:bodyPr/>
                        <a:lstStyle/>
                        <a:p>
                          <a:r>
                            <a:rPr lang="en-US" sz="2400" dirty="0">
                              <a:solidFill>
                                <a:schemeClr val="tx1"/>
                              </a:solidFill>
                              <a:latin typeface="Cambria" panose="02040503050406030204" pitchFamily="18" charset="0"/>
                              <a:ea typeface="Cambria" panose="02040503050406030204" pitchFamily="18" charset="0"/>
                            </a:rPr>
                            <a:t>For example when</a:t>
                          </a:r>
                          <a:r>
                            <a:rPr lang="en-US" sz="2400" baseline="0" dirty="0">
                              <a:solidFill>
                                <a:schemeClr val="tx1"/>
                              </a:solidFill>
                              <a:latin typeface="Cambria" panose="02040503050406030204" pitchFamily="18" charset="0"/>
                              <a:ea typeface="Cambria" panose="02040503050406030204" pitchFamily="18" charset="0"/>
                            </a:rPr>
                            <a:t> the people you are connected to matter.</a:t>
                          </a:r>
                          <a:endParaRPr lang="en-US" sz="2400" dirty="0">
                            <a:solidFill>
                              <a:schemeClr val="tx1"/>
                            </a:solidFill>
                            <a:latin typeface="Cambria" panose="02040503050406030204" pitchFamily="18" charset="0"/>
                            <a:ea typeface="Cambria" panose="02040503050406030204" pitchFamily="18" charset="0"/>
                          </a:endParaRPr>
                        </a:p>
                      </a:txBody>
                      <a:tcPr/>
                    </a:tc>
                    <a:tc>
                      <a:txBody>
                        <a:bodyPr/>
                        <a:lstStyle/>
                        <a:p>
                          <a:r>
                            <a:rPr lang="en-US" sz="2400" b="1" dirty="0">
                              <a:solidFill>
                                <a:srgbClr val="0000FF"/>
                              </a:solidFill>
                              <a:latin typeface="Cambria" panose="02040503050406030204" pitchFamily="18" charset="0"/>
                              <a:ea typeface="Cambria" panose="02040503050406030204" pitchFamily="18" charset="0"/>
                            </a:rPr>
                            <a:t>Eigenvector</a:t>
                          </a:r>
                          <a:r>
                            <a:rPr lang="en-US" sz="2400" b="1" baseline="0" dirty="0">
                              <a:solidFill>
                                <a:srgbClr val="0000FF"/>
                              </a:solidFill>
                              <a:latin typeface="Cambria" panose="02040503050406030204" pitchFamily="18" charset="0"/>
                              <a:ea typeface="Cambria" panose="02040503050406030204" pitchFamily="18" charset="0"/>
                            </a:rPr>
                            <a:t> centrality </a:t>
                          </a:r>
                        </a:p>
                        <a:p>
                          <a:r>
                            <a:rPr lang="en-US" sz="2400" baseline="0" dirty="0">
                              <a:solidFill>
                                <a:schemeClr val="tx1"/>
                              </a:solidFill>
                              <a:latin typeface="Cambria" panose="02040503050406030204" pitchFamily="18" charset="0"/>
                              <a:ea typeface="Cambria" panose="02040503050406030204" pitchFamily="18" charset="0"/>
                            </a:rPr>
                            <a:t>(recursive formula):</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2400" dirty="0">
                            <a:solidFill>
                              <a:schemeClr val="tx1"/>
                            </a:solidFill>
                            <a:latin typeface="Cambria" panose="02040503050406030204" pitchFamily="18" charset="0"/>
                            <a:ea typeface="Cambria" panose="02040503050406030204" pitchFamily="18" charset="0"/>
                          </a:endParaRPr>
                        </a:p>
                      </a:txBody>
                      <a:tcPr/>
                    </a:tc>
                    <a:extLst>
                      <a:ext uri="{0D108BD9-81ED-4DB2-BD59-A6C34878D82A}">
                        <a16:rowId xmlns:a16="http://schemas.microsoft.com/office/drawing/2014/main" val="10004"/>
                      </a:ext>
                    </a:extLst>
                  </a:tr>
                  <a:tr h="470360">
                    <a:tc>
                      <a:txBody>
                        <a:bodyPr/>
                        <a:lstStyle/>
                        <a:p>
                          <a:endParaRPr lang="en-US" sz="2400"/>
                        </a:p>
                      </a:txBody>
                      <a:tcPr marL="143997" marR="143997" marT="71998" marB="71998"/>
                    </a:tc>
                    <a:tc>
                      <a:txBody>
                        <a:bodyPr/>
                        <a:lstStyle/>
                        <a:p>
                          <a:endParaRPr lang="en-US" sz="2400" dirty="0"/>
                        </a:p>
                      </a:txBody>
                      <a:tcPr marL="143997" marR="143997" marT="71998" marB="71998"/>
                    </a:tc>
                    <a:tc>
                      <a:txBody>
                        <a:bodyPr/>
                        <a:lstStyle/>
                        <a:p>
                          <a:endParaRPr lang="en-US" sz="2400" dirty="0"/>
                        </a:p>
                      </a:txBody>
                      <a:tcPr marL="143997" marR="143997" marT="71998" marB="71998"/>
                    </a:tc>
                    <a:tc>
                      <a:txBody>
                        <a:bodyPr/>
                        <a:lstStyle/>
                        <a:p>
                          <a:endParaRPr lang="en-US" sz="2400" dirty="0"/>
                        </a:p>
                      </a:txBody>
                      <a:tcPr marL="143997" marR="143997" marT="71998" marB="71998"/>
                    </a:tc>
                    <a:extLst>
                      <a:ext uri="{0D108BD9-81ED-4DB2-BD59-A6C34878D82A}">
                        <a16:rowId xmlns:a16="http://schemas.microsoft.com/office/drawing/2014/main" val="10005"/>
                      </a:ext>
                    </a:extLst>
                  </a:tr>
                </a:tbl>
              </a:graphicData>
            </a:graphic>
          </p:graphicFrame>
        </mc:Choice>
        <mc:Fallback xmlns="">
          <p:graphicFrame>
            <p:nvGraphicFramePr>
              <p:cNvPr id="9" name="Table 8"/>
              <p:cNvGraphicFramePr>
                <a:graphicFrameLocks noGrp="1"/>
              </p:cNvGraphicFramePr>
              <p:nvPr>
                <p:extLst>
                  <p:ext uri="{D42A27DB-BD31-4B8C-83A1-F6EECF244321}">
                    <p14:modId xmlns:p14="http://schemas.microsoft.com/office/powerpoint/2010/main" val="975310673"/>
                  </p:ext>
                </p:extLst>
              </p:nvPr>
            </p:nvGraphicFramePr>
            <p:xfrm>
              <a:off x="250702" y="1439441"/>
              <a:ext cx="14208636" cy="8196353"/>
            </p:xfrm>
            <a:graphic>
              <a:graphicData uri="http://schemas.openxmlformats.org/drawingml/2006/table">
                <a:tbl>
                  <a:tblPr firstRow="1" bandRow="1">
                    <a:tableStyleId>{5C22544A-7EE6-4342-B048-85BDC9FD1C3A}</a:tableStyleId>
                  </a:tblPr>
                  <a:tblGrid>
                    <a:gridCol w="3552159">
                      <a:extLst>
                        <a:ext uri="{9D8B030D-6E8A-4147-A177-3AD203B41FA5}">
                          <a16:colId xmlns:a16="http://schemas.microsoft.com/office/drawing/2014/main" val="20000"/>
                        </a:ext>
                      </a:extLst>
                    </a:gridCol>
                    <a:gridCol w="3552159">
                      <a:extLst>
                        <a:ext uri="{9D8B030D-6E8A-4147-A177-3AD203B41FA5}">
                          <a16:colId xmlns:a16="http://schemas.microsoft.com/office/drawing/2014/main" val="20001"/>
                        </a:ext>
                      </a:extLst>
                    </a:gridCol>
                    <a:gridCol w="3552159">
                      <a:extLst>
                        <a:ext uri="{9D8B030D-6E8A-4147-A177-3AD203B41FA5}">
                          <a16:colId xmlns:a16="http://schemas.microsoft.com/office/drawing/2014/main" val="20002"/>
                        </a:ext>
                      </a:extLst>
                    </a:gridCol>
                    <a:gridCol w="3552159">
                      <a:extLst>
                        <a:ext uri="{9D8B030D-6E8A-4147-A177-3AD203B41FA5}">
                          <a16:colId xmlns:a16="http://schemas.microsoft.com/office/drawing/2014/main" val="20003"/>
                        </a:ext>
                      </a:extLst>
                    </a:gridCol>
                  </a:tblGrid>
                  <a:tr h="1989064">
                    <a:tc>
                      <a:txBody>
                        <a:bodyPr/>
                        <a:lstStyle/>
                        <a:p>
                          <a:r>
                            <a:rPr lang="en-US" sz="2400" dirty="0">
                              <a:latin typeface="Cambria" panose="02040503050406030204" pitchFamily="18" charset="0"/>
                              <a:ea typeface="Cambria" panose="02040503050406030204" pitchFamily="18" charset="0"/>
                            </a:rPr>
                            <a:t>What makes a vertex central in a network?</a:t>
                          </a:r>
                        </a:p>
                        <a:p>
                          <a:r>
                            <a:rPr lang="en-US" sz="2400" dirty="0">
                              <a:latin typeface="Cambria" panose="02040503050406030204" pitchFamily="18" charset="0"/>
                              <a:ea typeface="Cambria" panose="02040503050406030204" pitchFamily="18" charset="0"/>
                            </a:rPr>
                            <a:t>(one or more ideas)</a:t>
                          </a:r>
                        </a:p>
                      </a:txBody>
                      <a:tcPr marL="143997" marR="143997" marT="71998" marB="71998"/>
                    </a:tc>
                    <a:tc>
                      <a:txBody>
                        <a:bodyPr/>
                        <a:lstStyle/>
                        <a:p>
                          <a:r>
                            <a:rPr lang="en-US" sz="2400" dirty="0">
                              <a:latin typeface="Cambria" panose="02040503050406030204" pitchFamily="18" charset="0"/>
                              <a:ea typeface="Cambria" panose="02040503050406030204" pitchFamily="18" charset="0"/>
                            </a:rPr>
                            <a:t>How do</a:t>
                          </a:r>
                          <a:r>
                            <a:rPr lang="en-US" sz="2400" baseline="0" dirty="0">
                              <a:latin typeface="Cambria" panose="02040503050406030204" pitchFamily="18" charset="0"/>
                              <a:ea typeface="Cambria" panose="02040503050406030204" pitchFamily="18" charset="0"/>
                            </a:rPr>
                            <a:t> you describe it mathematically</a:t>
                          </a:r>
                          <a:r>
                            <a:rPr lang="en-US" sz="2400" dirty="0">
                              <a:latin typeface="Cambria" panose="02040503050406030204" pitchFamily="18" charset="0"/>
                              <a:ea typeface="Cambria" panose="02040503050406030204" pitchFamily="18" charset="0"/>
                            </a:rPr>
                            <a:t>? </a:t>
                          </a:r>
                        </a:p>
                      </a:txBody>
                      <a:tcPr marL="143997" marR="143997" marT="71998" marB="71998"/>
                    </a:tc>
                    <a:tc>
                      <a:txBody>
                        <a:bodyPr/>
                        <a:lstStyle/>
                        <a:p>
                          <a:r>
                            <a:rPr lang="en-US" sz="2400" dirty="0">
                              <a:latin typeface="Cambria" panose="02040503050406030204" pitchFamily="18" charset="0"/>
                              <a:ea typeface="Cambria" panose="02040503050406030204" pitchFamily="18" charset="0"/>
                            </a:rPr>
                            <a:t>When is it appropriate to use</a:t>
                          </a:r>
                          <a:r>
                            <a:rPr lang="en-US" sz="2400" baseline="0" dirty="0">
                              <a:latin typeface="Cambria" panose="02040503050406030204" pitchFamily="18" charset="0"/>
                              <a:ea typeface="Cambria" panose="02040503050406030204" pitchFamily="18" charset="0"/>
                            </a:rPr>
                            <a:t> it?</a:t>
                          </a:r>
                          <a:endParaRPr lang="en-US" sz="2400" dirty="0">
                            <a:latin typeface="Cambria" panose="02040503050406030204" pitchFamily="18" charset="0"/>
                            <a:ea typeface="Cambria" panose="02040503050406030204" pitchFamily="18" charset="0"/>
                          </a:endParaRPr>
                        </a:p>
                      </a:txBody>
                      <a:tcPr marL="143997" marR="143997" marT="71998" marB="7199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a:latin typeface="Cambria" panose="02040503050406030204" pitchFamily="18" charset="0"/>
                              <a:ea typeface="Cambria" panose="02040503050406030204" pitchFamily="18" charset="0"/>
                            </a:rPr>
                            <a:t>How can we capture it?</a:t>
                          </a:r>
                        </a:p>
                        <a:p>
                          <a:endParaRPr lang="en-US" sz="2400" dirty="0">
                            <a:latin typeface="Cambria" panose="02040503050406030204" pitchFamily="18" charset="0"/>
                            <a:ea typeface="Cambria" panose="02040503050406030204" pitchFamily="18" charset="0"/>
                          </a:endParaRPr>
                        </a:p>
                      </a:txBody>
                      <a:tcPr marL="143997" marR="143997" marT="71998" marB="71998"/>
                    </a:tc>
                    <a:extLst>
                      <a:ext uri="{0D108BD9-81ED-4DB2-BD59-A6C34878D82A}">
                        <a16:rowId xmlns:a16="http://schemas.microsoft.com/office/drawing/2014/main" val="10000"/>
                      </a:ext>
                    </a:extLst>
                  </a:tr>
                  <a:tr h="1713057">
                    <a:tc>
                      <a:txBody>
                        <a:bodyPr/>
                        <a:lstStyle/>
                        <a:p>
                          <a:endParaRPr lang="en-US"/>
                        </a:p>
                      </a:txBody>
                      <a:tcPr marL="143997" marR="143997" marT="71998" marB="71998">
                        <a:blipFill>
                          <a:blip r:embed="rId3"/>
                          <a:stretch>
                            <a:fillRect l="-172" t="-117021" r="-300686" b="-262057"/>
                          </a:stretch>
                        </a:blipFill>
                      </a:tcPr>
                    </a:tc>
                    <a:tc>
                      <a:txBody>
                        <a:bodyPr/>
                        <a:lstStyle/>
                        <a:p>
                          <a:endParaRPr lang="en-US"/>
                        </a:p>
                      </a:txBody>
                      <a:tcPr marL="143997" marR="143997" marT="71998" marB="71998">
                        <a:blipFill>
                          <a:blip r:embed="rId3"/>
                          <a:stretch>
                            <a:fillRect l="-100172" t="-117021" r="-200686" b="-262057"/>
                          </a:stretch>
                        </a:blipFill>
                      </a:tcPr>
                    </a:tc>
                    <a:tc>
                      <a:txBody>
                        <a:bodyPr/>
                        <a:lstStyle/>
                        <a:p>
                          <a:r>
                            <a:rPr lang="en-US" sz="2400" dirty="0">
                              <a:latin typeface="Cambria" panose="02040503050406030204" pitchFamily="18" charset="0"/>
                              <a:ea typeface="Cambria" panose="02040503050406030204" pitchFamily="18" charset="0"/>
                            </a:rPr>
                            <a:t>Local influence matters</a:t>
                          </a:r>
                        </a:p>
                        <a:p>
                          <a:r>
                            <a:rPr lang="en-US" sz="2400" dirty="0">
                              <a:latin typeface="Cambria" panose="02040503050406030204" pitchFamily="18" charset="0"/>
                              <a:ea typeface="Cambria" panose="02040503050406030204" pitchFamily="18" charset="0"/>
                            </a:rPr>
                            <a:t>Small diameter</a:t>
                          </a:r>
                        </a:p>
                        <a:p>
                          <a:endParaRPr lang="en-US" sz="2400" dirty="0">
                            <a:latin typeface="Cambria" panose="02040503050406030204" pitchFamily="18" charset="0"/>
                            <a:ea typeface="Cambria" panose="02040503050406030204" pitchFamily="18" charset="0"/>
                          </a:endParaRPr>
                        </a:p>
                      </a:txBody>
                      <a:tcPr marL="143997" marR="143997" marT="71998" marB="71998"/>
                    </a:tc>
                    <a:tc>
                      <a:txBody>
                        <a:bodyPr/>
                        <a:lstStyle/>
                        <a:p>
                          <a:endParaRPr lang="en-US"/>
                        </a:p>
                      </a:txBody>
                      <a:tcPr marL="143997" marR="143997" marT="71998" marB="71998">
                        <a:blipFill>
                          <a:blip r:embed="rId3"/>
                          <a:stretch>
                            <a:fillRect l="-300000" t="-117021" r="-858" b="-262057"/>
                          </a:stretch>
                        </a:blipFill>
                      </a:tcPr>
                    </a:tc>
                    <a:extLst>
                      <a:ext uri="{0D108BD9-81ED-4DB2-BD59-A6C34878D82A}">
                        <a16:rowId xmlns:a16="http://schemas.microsoft.com/office/drawing/2014/main" val="10001"/>
                      </a:ext>
                    </a:extLst>
                  </a:tr>
                  <a:tr h="50975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400" dirty="0">
                            <a:latin typeface="Cambria" panose="02040503050406030204" pitchFamily="18" charset="0"/>
                            <a:ea typeface="Cambria" panose="02040503050406030204" pitchFamily="18" charset="0"/>
                          </a:endParaRPr>
                        </a:p>
                      </a:txBody>
                      <a:tcPr marL="143997" marR="143997" marT="71998" marB="71998"/>
                    </a:tc>
                    <a:tc>
                      <a:txBody>
                        <a:bodyPr/>
                        <a:lstStyle/>
                        <a:p>
                          <a:endParaRPr lang="en-US" sz="2400" dirty="0">
                            <a:latin typeface="Cambria" panose="02040503050406030204" pitchFamily="18" charset="0"/>
                            <a:ea typeface="Cambria" panose="02040503050406030204" pitchFamily="18" charset="0"/>
                          </a:endParaRPr>
                        </a:p>
                      </a:txBody>
                      <a:tcPr marL="143997" marR="143997" marT="71998" marB="71998"/>
                    </a:tc>
                    <a:tc>
                      <a:txBody>
                        <a:bodyPr/>
                        <a:lstStyle/>
                        <a:p>
                          <a:endParaRPr lang="en-US" sz="2400" dirty="0">
                            <a:latin typeface="Cambria" panose="02040503050406030204" pitchFamily="18" charset="0"/>
                            <a:ea typeface="Cambria" panose="02040503050406030204" pitchFamily="18" charset="0"/>
                          </a:endParaRPr>
                        </a:p>
                      </a:txBody>
                      <a:tcPr marL="143997" marR="143997" marT="71998" marB="71998"/>
                    </a:tc>
                    <a:tc>
                      <a:txBody>
                        <a:bodyPr/>
                        <a:lstStyle/>
                        <a:p>
                          <a:endParaRPr lang="en-US" sz="2400" dirty="0">
                            <a:latin typeface="Cambria" panose="02040503050406030204" pitchFamily="18" charset="0"/>
                            <a:ea typeface="Cambria" panose="02040503050406030204" pitchFamily="18" charset="0"/>
                          </a:endParaRPr>
                        </a:p>
                      </a:txBody>
                      <a:tcPr marL="143997" marR="143997" marT="71998" marB="71998"/>
                    </a:tc>
                    <a:extLst>
                      <a:ext uri="{0D108BD9-81ED-4DB2-BD59-A6C34878D82A}">
                        <a16:rowId xmlns:a16="http://schemas.microsoft.com/office/drawing/2014/main" val="10002"/>
                      </a:ext>
                    </a:extLst>
                  </a:tr>
                  <a:tr h="1554480">
                    <a:tc>
                      <a:txBody>
                        <a:bodyPr/>
                        <a:lstStyle/>
                        <a:p>
                          <a:r>
                            <a:rPr lang="en-US" sz="2400" dirty="0">
                              <a:solidFill>
                                <a:schemeClr val="tx1"/>
                              </a:solidFill>
                              <a:latin typeface="Cambria" panose="02040503050406030204" pitchFamily="18" charset="0"/>
                              <a:ea typeface="Cambria" panose="02040503050406030204" pitchFamily="18" charset="0"/>
                            </a:rPr>
                            <a:t>In the</a:t>
                          </a:r>
                          <a:r>
                            <a:rPr lang="en-US" sz="2400" baseline="0" dirty="0">
                              <a:solidFill>
                                <a:schemeClr val="tx1"/>
                              </a:solidFill>
                              <a:latin typeface="Cambria" panose="02040503050406030204" pitchFamily="18" charset="0"/>
                              <a:ea typeface="Cambria" panose="02040503050406030204" pitchFamily="18" charset="0"/>
                            </a:rPr>
                            <a:t> “middle” of the graph - </a:t>
                          </a:r>
                          <a:r>
                            <a:rPr lang="en-US" sz="2400" b="1" baseline="0" dirty="0">
                              <a:solidFill>
                                <a:srgbClr val="0000FF"/>
                              </a:solidFill>
                              <a:latin typeface="Cambria" panose="02040503050406030204" pitchFamily="18" charset="0"/>
                              <a:ea typeface="Cambria" panose="02040503050406030204" pitchFamily="18" charset="0"/>
                            </a:rPr>
                            <a:t>closeness centrality</a:t>
                          </a:r>
                          <a:endParaRPr lang="en-US" sz="2400" b="1" dirty="0">
                            <a:solidFill>
                              <a:srgbClr val="0000FF"/>
                            </a:solidFill>
                            <a:latin typeface="Cambria" panose="02040503050406030204" pitchFamily="18" charset="0"/>
                            <a:ea typeface="Cambria" panose="02040503050406030204" pitchFamily="18"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b="0" dirty="0">
                              <a:solidFill>
                                <a:schemeClr val="tx1"/>
                              </a:solidFill>
                              <a:latin typeface="Cambria" panose="02040503050406030204" pitchFamily="18" charset="0"/>
                              <a:ea typeface="Cambria" panose="02040503050406030204" pitchFamily="18" charset="0"/>
                            </a:rPr>
                            <a:t>Close</a:t>
                          </a:r>
                          <a:r>
                            <a:rPr lang="en-US" sz="2400" b="0" baseline="0" dirty="0">
                              <a:solidFill>
                                <a:schemeClr val="tx1"/>
                              </a:solidFill>
                              <a:latin typeface="Cambria" panose="02040503050406030204" pitchFamily="18" charset="0"/>
                              <a:ea typeface="Cambria" panose="02040503050406030204" pitchFamily="18" charset="0"/>
                            </a:rPr>
                            <a:t> to everyone at the same time</a:t>
                          </a:r>
                          <a:endParaRPr lang="en-US" sz="2400" b="0" dirty="0">
                            <a:solidFill>
                              <a:schemeClr val="tx1"/>
                            </a:solidFill>
                            <a:latin typeface="Cambria" panose="02040503050406030204" pitchFamily="18" charset="0"/>
                            <a:ea typeface="Cambria" panose="02040503050406030204" pitchFamily="18" charset="0"/>
                          </a:endParaRPr>
                        </a:p>
                      </a:txBody>
                      <a:tcPr/>
                    </a:tc>
                    <a:tc>
                      <a:txBody>
                        <a:bodyPr/>
                        <a:lstStyle/>
                        <a:p>
                          <a:r>
                            <a:rPr lang="en-US" sz="2400" dirty="0">
                              <a:latin typeface="Cambria" panose="02040503050406030204" pitchFamily="18" charset="0"/>
                              <a:ea typeface="Cambria" panose="02040503050406030204" pitchFamily="18" charset="0"/>
                            </a:rPr>
                            <a:t>The efficiency of a vertex</a:t>
                          </a:r>
                          <a:r>
                            <a:rPr lang="en-US" sz="2400" baseline="0" dirty="0">
                              <a:latin typeface="Cambria" panose="02040503050406030204" pitchFamily="18" charset="0"/>
                              <a:ea typeface="Cambria" panose="02040503050406030204" pitchFamily="18" charset="0"/>
                            </a:rPr>
                            <a:t> of reaching everyone quickly (spreading news or a virus for example)</a:t>
                          </a:r>
                          <a:endParaRPr lang="en-US" sz="2400" dirty="0">
                            <a:latin typeface="Cambria" panose="02040503050406030204" pitchFamily="18" charset="0"/>
                            <a:ea typeface="Cambria" panose="02040503050406030204" pitchFamily="18" charset="0"/>
                          </a:endParaRPr>
                        </a:p>
                      </a:txBody>
                      <a:tcPr/>
                    </a:tc>
                    <a:tc>
                      <a:txBody>
                        <a:bodyPr/>
                        <a:lstStyle/>
                        <a:p>
                          <a:endParaRPr lang="en-US" sz="2400" dirty="0">
                            <a:latin typeface="Cambria" panose="02040503050406030204" pitchFamily="18" charset="0"/>
                            <a:ea typeface="Cambria" panose="02040503050406030204" pitchFamily="18" charset="0"/>
                          </a:endParaRPr>
                        </a:p>
                      </a:txBody>
                      <a:tcPr/>
                    </a:tc>
                    <a:extLst>
                      <a:ext uri="{0D108BD9-81ED-4DB2-BD59-A6C34878D82A}">
                        <a16:rowId xmlns:a16="http://schemas.microsoft.com/office/drawing/2014/main" val="10003"/>
                      </a:ext>
                    </a:extLst>
                  </a:tr>
                  <a:tr h="19202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a:solidFill>
                                <a:schemeClr val="tx1"/>
                              </a:solidFill>
                              <a:latin typeface="Cambria" panose="02040503050406030204" pitchFamily="18" charset="0"/>
                              <a:ea typeface="Cambria" panose="02040503050406030204" pitchFamily="18" charset="0"/>
                            </a:rPr>
                            <a:t>Lots of one-hop</a:t>
                          </a:r>
                          <a:r>
                            <a:rPr lang="en-US" sz="2400" baseline="0" dirty="0">
                              <a:solidFill>
                                <a:schemeClr val="tx1"/>
                              </a:solidFill>
                              <a:latin typeface="Cambria" panose="02040503050406030204" pitchFamily="18" charset="0"/>
                              <a:ea typeface="Cambria" panose="02040503050406030204" pitchFamily="18" charset="0"/>
                            </a:rPr>
                            <a:t> connections to high centrality vertices </a:t>
                          </a:r>
                          <a:endParaRPr lang="en-US" sz="2400" dirty="0">
                            <a:solidFill>
                              <a:schemeClr val="tx1"/>
                            </a:solidFill>
                            <a:latin typeface="Cambria" panose="02040503050406030204" pitchFamily="18" charset="0"/>
                            <a:ea typeface="Cambria" panose="02040503050406030204" pitchFamily="18" charset="0"/>
                          </a:endParaRPr>
                        </a:p>
                      </a:txBody>
                      <a:tcPr/>
                    </a:tc>
                    <a:tc>
                      <a:txBody>
                        <a:bodyPr/>
                        <a:lstStyle/>
                        <a:p>
                          <a:r>
                            <a:rPr lang="en-US" sz="2400" dirty="0">
                              <a:solidFill>
                                <a:schemeClr val="tx1"/>
                              </a:solidFill>
                              <a:latin typeface="Cambria" panose="02040503050406030204" pitchFamily="18" charset="0"/>
                              <a:ea typeface="Cambria" panose="02040503050406030204" pitchFamily="18" charset="0"/>
                            </a:rPr>
                            <a:t>A weighted degree</a:t>
                          </a:r>
                          <a:r>
                            <a:rPr lang="en-US" sz="2400" baseline="0" dirty="0">
                              <a:solidFill>
                                <a:schemeClr val="tx1"/>
                              </a:solidFill>
                              <a:latin typeface="Cambria" panose="02040503050406030204" pitchFamily="18" charset="0"/>
                              <a:ea typeface="Cambria" panose="02040503050406030204" pitchFamily="18" charset="0"/>
                            </a:rPr>
                            <a:t> centrality based on the weight of the neighbors (instead of a weight of 1 as in degree centrality)</a:t>
                          </a:r>
                          <a:endParaRPr lang="en-US" sz="2400" dirty="0">
                            <a:solidFill>
                              <a:schemeClr val="tx1"/>
                            </a:solidFill>
                            <a:latin typeface="Cambria" panose="02040503050406030204" pitchFamily="18" charset="0"/>
                            <a:ea typeface="Cambria" panose="02040503050406030204" pitchFamily="18" charset="0"/>
                          </a:endParaRPr>
                        </a:p>
                      </a:txBody>
                      <a:tcPr/>
                    </a:tc>
                    <a:tc>
                      <a:txBody>
                        <a:bodyPr/>
                        <a:lstStyle/>
                        <a:p>
                          <a:r>
                            <a:rPr lang="en-US" sz="2400" dirty="0">
                              <a:solidFill>
                                <a:schemeClr val="tx1"/>
                              </a:solidFill>
                              <a:latin typeface="Cambria" panose="02040503050406030204" pitchFamily="18" charset="0"/>
                              <a:ea typeface="Cambria" panose="02040503050406030204" pitchFamily="18" charset="0"/>
                            </a:rPr>
                            <a:t>For example when</a:t>
                          </a:r>
                          <a:r>
                            <a:rPr lang="en-US" sz="2400" baseline="0" dirty="0">
                              <a:solidFill>
                                <a:schemeClr val="tx1"/>
                              </a:solidFill>
                              <a:latin typeface="Cambria" panose="02040503050406030204" pitchFamily="18" charset="0"/>
                              <a:ea typeface="Cambria" panose="02040503050406030204" pitchFamily="18" charset="0"/>
                            </a:rPr>
                            <a:t> the people you are connected to matter.</a:t>
                          </a:r>
                          <a:endParaRPr lang="en-US" sz="2400" dirty="0">
                            <a:solidFill>
                              <a:schemeClr val="tx1"/>
                            </a:solidFill>
                            <a:latin typeface="Cambria" panose="02040503050406030204" pitchFamily="18" charset="0"/>
                            <a:ea typeface="Cambria" panose="02040503050406030204" pitchFamily="18" charset="0"/>
                          </a:endParaRPr>
                        </a:p>
                      </a:txBody>
                      <a:tcPr/>
                    </a:tc>
                    <a:tc>
                      <a:txBody>
                        <a:bodyPr/>
                        <a:lstStyle/>
                        <a:p>
                          <a:r>
                            <a:rPr lang="en-US" sz="2400" b="1" dirty="0">
                              <a:solidFill>
                                <a:srgbClr val="0000FF"/>
                              </a:solidFill>
                              <a:latin typeface="Cambria" panose="02040503050406030204" pitchFamily="18" charset="0"/>
                              <a:ea typeface="Cambria" panose="02040503050406030204" pitchFamily="18" charset="0"/>
                            </a:rPr>
                            <a:t>Eigenvector</a:t>
                          </a:r>
                          <a:r>
                            <a:rPr lang="en-US" sz="2400" b="1" baseline="0" dirty="0">
                              <a:solidFill>
                                <a:srgbClr val="0000FF"/>
                              </a:solidFill>
                              <a:latin typeface="Cambria" panose="02040503050406030204" pitchFamily="18" charset="0"/>
                              <a:ea typeface="Cambria" panose="02040503050406030204" pitchFamily="18" charset="0"/>
                            </a:rPr>
                            <a:t> centrality </a:t>
                          </a:r>
                        </a:p>
                        <a:p>
                          <a:r>
                            <a:rPr lang="en-US" sz="2400" baseline="0" dirty="0">
                              <a:solidFill>
                                <a:schemeClr val="tx1"/>
                              </a:solidFill>
                              <a:latin typeface="Cambria" panose="02040503050406030204" pitchFamily="18" charset="0"/>
                              <a:ea typeface="Cambria" panose="02040503050406030204" pitchFamily="18" charset="0"/>
                            </a:rPr>
                            <a:t>(recursive formula):</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2400" dirty="0">
                            <a:solidFill>
                              <a:schemeClr val="tx1"/>
                            </a:solidFill>
                            <a:latin typeface="Cambria" panose="02040503050406030204" pitchFamily="18" charset="0"/>
                            <a:ea typeface="Cambria" panose="02040503050406030204" pitchFamily="18" charset="0"/>
                          </a:endParaRPr>
                        </a:p>
                      </a:txBody>
                      <a:tcPr/>
                    </a:tc>
                    <a:extLst>
                      <a:ext uri="{0D108BD9-81ED-4DB2-BD59-A6C34878D82A}">
                        <a16:rowId xmlns:a16="http://schemas.microsoft.com/office/drawing/2014/main" val="10004"/>
                      </a:ext>
                    </a:extLst>
                  </a:tr>
                  <a:tr h="509756">
                    <a:tc>
                      <a:txBody>
                        <a:bodyPr/>
                        <a:lstStyle/>
                        <a:p>
                          <a:endParaRPr lang="en-US" sz="2400"/>
                        </a:p>
                      </a:txBody>
                      <a:tcPr marL="143997" marR="143997" marT="71998" marB="71998"/>
                    </a:tc>
                    <a:tc>
                      <a:txBody>
                        <a:bodyPr/>
                        <a:lstStyle/>
                        <a:p>
                          <a:endParaRPr lang="en-US" sz="2400" dirty="0"/>
                        </a:p>
                      </a:txBody>
                      <a:tcPr marL="143997" marR="143997" marT="71998" marB="71998"/>
                    </a:tc>
                    <a:tc>
                      <a:txBody>
                        <a:bodyPr/>
                        <a:lstStyle/>
                        <a:p>
                          <a:endParaRPr lang="en-US" sz="2400" dirty="0"/>
                        </a:p>
                      </a:txBody>
                      <a:tcPr marL="143997" marR="143997" marT="71998" marB="71998"/>
                    </a:tc>
                    <a:tc>
                      <a:txBody>
                        <a:bodyPr/>
                        <a:lstStyle/>
                        <a:p>
                          <a:endParaRPr lang="en-US" sz="2400" dirty="0"/>
                        </a:p>
                      </a:txBody>
                      <a:tcPr marL="143997" marR="143997" marT="71998" marB="71998"/>
                    </a:tc>
                    <a:extLst>
                      <a:ext uri="{0D108BD9-81ED-4DB2-BD59-A6C34878D82A}">
                        <a16:rowId xmlns:a16="http://schemas.microsoft.com/office/drawing/2014/main" val="10005"/>
                      </a:ext>
                    </a:extLst>
                  </a:tr>
                </a:tbl>
              </a:graphicData>
            </a:graphic>
          </p:graphicFrame>
        </mc:Fallback>
      </mc:AlternateContent>
      <p:sp>
        <p:nvSpPr>
          <p:cNvPr id="5" name="Title 1">
            <a:extLst>
              <a:ext uri="{FF2B5EF4-FFF2-40B4-BE49-F238E27FC236}">
                <a16:creationId xmlns:a16="http://schemas.microsoft.com/office/drawing/2014/main" id="{CB232085-B432-5F7F-2872-DD2742324E72}"/>
              </a:ext>
            </a:extLst>
          </p:cNvPr>
          <p:cNvSpPr>
            <a:spLocks noGrp="1"/>
          </p:cNvSpPr>
          <p:nvPr>
            <p:ph type="title"/>
          </p:nvPr>
        </p:nvSpPr>
        <p:spPr>
          <a:xfrm>
            <a:off x="384418" y="93279"/>
            <a:ext cx="13681520" cy="1199974"/>
          </a:xfrm>
          <a:solidFill>
            <a:schemeClr val="bg1"/>
          </a:solidFill>
        </p:spPr>
        <p:txBody>
          <a:bodyPr>
            <a:normAutofit/>
          </a:bodyPr>
          <a:lstStyle/>
          <a:p>
            <a:pPr algn="ctr"/>
            <a:r>
              <a:rPr lang="en-US" sz="4800" b="1" dirty="0">
                <a:solidFill>
                  <a:srgbClr val="0000FF"/>
                </a:solidFill>
                <a:latin typeface="Cambria" panose="02040503050406030204" pitchFamily="18" charset="0"/>
                <a:ea typeface="Cambria" panose="02040503050406030204" pitchFamily="18" charset="0"/>
              </a:rPr>
              <a:t>Different types of centralities</a:t>
            </a: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3BD62603-CFF5-5234-7CFE-3C0DEA775A4D}"/>
                  </a:ext>
                </a:extLst>
              </p:cNvPr>
              <p:cNvSpPr/>
              <p:nvPr/>
            </p:nvSpPr>
            <p:spPr>
              <a:xfrm>
                <a:off x="10453783" y="5579877"/>
                <a:ext cx="4343540" cy="143404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3200" i="1" smtClean="0">
                              <a:latin typeface="Cambria Math" panose="02040503050406030204" pitchFamily="18" charset="0"/>
                            </a:rPr>
                          </m:ctrlPr>
                        </m:sSubPr>
                        <m:e>
                          <m:r>
                            <a:rPr lang="en-US" sz="3200" b="0" i="1" smtClean="0">
                              <a:latin typeface="Cambria Math"/>
                            </a:rPr>
                            <m:t>𝐶</m:t>
                          </m:r>
                        </m:e>
                        <m:sub>
                          <m:r>
                            <a:rPr lang="en-US" sz="3200" b="0" i="1" smtClean="0">
                              <a:latin typeface="Cambria Math" panose="02040503050406030204" pitchFamily="18" charset="0"/>
                            </a:rPr>
                            <m:t>𝑢</m:t>
                          </m:r>
                        </m:sub>
                      </m:sSub>
                      <m:r>
                        <a:rPr lang="en-US" sz="3200" b="0" i="1" smtClean="0">
                          <a:latin typeface="Cambria Math"/>
                        </a:rPr>
                        <m:t>=</m:t>
                      </m:r>
                      <m:f>
                        <m:fPr>
                          <m:type m:val="lin"/>
                          <m:ctrlPr>
                            <a:rPr lang="en-US" sz="3200" b="0" i="1" smtClean="0">
                              <a:latin typeface="Cambria Math" panose="02040503050406030204" pitchFamily="18" charset="0"/>
                            </a:rPr>
                          </m:ctrlPr>
                        </m:fPr>
                        <m:num>
                          <m:r>
                            <a:rPr lang="en-US" sz="3200" b="0" i="1" smtClean="0">
                              <a:latin typeface="Cambria Math"/>
                            </a:rPr>
                            <m:t>1</m:t>
                          </m:r>
                        </m:num>
                        <m:den>
                          <m:nary>
                            <m:naryPr>
                              <m:chr m:val="∑"/>
                              <m:ctrlPr>
                                <a:rPr lang="en-US" sz="3200" b="0" i="1" smtClean="0">
                                  <a:latin typeface="Cambria Math" panose="02040503050406030204" pitchFamily="18" charset="0"/>
                                </a:rPr>
                              </m:ctrlPr>
                            </m:naryPr>
                            <m:sub>
                              <m:r>
                                <a:rPr lang="en-US" sz="3200" b="0" i="1" smtClean="0">
                                  <a:latin typeface="Cambria Math" panose="02040503050406030204" pitchFamily="18" charset="0"/>
                                </a:rPr>
                                <m:t>𝑣</m:t>
                              </m:r>
                              <m:r>
                                <a:rPr lang="en-US" sz="3200" b="0" i="1" smtClean="0">
                                  <a:latin typeface="Cambria Math"/>
                                </a:rPr>
                                <m:t>=1</m:t>
                              </m:r>
                            </m:sub>
                            <m:sup>
                              <m:r>
                                <a:rPr lang="en-US" sz="3200" b="0" i="1" smtClean="0">
                                  <a:latin typeface="Cambria Math"/>
                                </a:rPr>
                                <m:t>𝑛</m:t>
                              </m:r>
                            </m:sup>
                            <m:e>
                              <m:r>
                                <a:rPr lang="en-US" sz="3200" b="0" i="1" smtClean="0">
                                  <a:latin typeface="Cambria Math"/>
                                </a:rPr>
                                <m:t>𝑑</m:t>
                              </m:r>
                              <m:r>
                                <a:rPr lang="en-US" sz="3200" b="0" i="1" smtClean="0">
                                  <a:latin typeface="Cambria Math"/>
                                </a:rPr>
                                <m:t>(</m:t>
                              </m:r>
                              <m:r>
                                <a:rPr lang="en-US" sz="3200" b="0" i="1" smtClean="0">
                                  <a:latin typeface="Cambria Math" panose="02040503050406030204" pitchFamily="18" charset="0"/>
                                </a:rPr>
                                <m:t>𝑢</m:t>
                              </m:r>
                              <m:r>
                                <a:rPr lang="en-US" sz="3200" b="0" i="1" smtClean="0">
                                  <a:latin typeface="Cambria Math"/>
                                </a:rPr>
                                <m:t>,</m:t>
                              </m:r>
                              <m:r>
                                <a:rPr lang="en-US" sz="3200" b="0" i="1" smtClean="0">
                                  <a:latin typeface="Cambria Math" panose="02040503050406030204" pitchFamily="18" charset="0"/>
                                </a:rPr>
                                <m:t>𝑣</m:t>
                              </m:r>
                              <m:r>
                                <a:rPr lang="en-US" sz="3200" b="0" i="1" smtClean="0">
                                  <a:latin typeface="Cambria Math"/>
                                </a:rPr>
                                <m:t>)</m:t>
                              </m:r>
                            </m:e>
                          </m:nary>
                        </m:den>
                      </m:f>
                    </m:oMath>
                  </m:oMathPara>
                </a14:m>
                <a:endParaRPr lang="en-US" sz="3200" dirty="0"/>
              </a:p>
            </p:txBody>
          </p:sp>
        </mc:Choice>
        <mc:Fallback xmlns="">
          <p:sp>
            <p:nvSpPr>
              <p:cNvPr id="3" name="Rectangle 2">
                <a:extLst>
                  <a:ext uri="{FF2B5EF4-FFF2-40B4-BE49-F238E27FC236}">
                    <a16:creationId xmlns:a16="http://schemas.microsoft.com/office/drawing/2014/main" id="{3BD62603-CFF5-5234-7CFE-3C0DEA775A4D}"/>
                  </a:ext>
                </a:extLst>
              </p:cNvPr>
              <p:cNvSpPr>
                <a:spLocks noRot="1" noChangeAspect="1" noMove="1" noResize="1" noEditPoints="1" noAdjustHandles="1" noChangeArrowheads="1" noChangeShapeType="1" noTextEdit="1"/>
              </p:cNvSpPr>
              <p:nvPr/>
            </p:nvSpPr>
            <p:spPr>
              <a:xfrm>
                <a:off x="10453783" y="5579877"/>
                <a:ext cx="4343540" cy="1434047"/>
              </a:xfrm>
              <a:prstGeom prst="rect">
                <a:avLst/>
              </a:prstGeom>
              <a:blipFill>
                <a:blip r:embed="rId4"/>
                <a:stretch>
                  <a:fillRect/>
                </a:stretch>
              </a:blipFill>
            </p:spPr>
            <p:txBody>
              <a:bodyPr/>
              <a:lstStyle/>
              <a:p>
                <a:r>
                  <a:rPr lang="en-IN">
                    <a:noFill/>
                  </a:rPr>
                  <a:t> </a:t>
                </a:r>
              </a:p>
            </p:txBody>
          </p:sp>
        </mc:Fallback>
      </mc:AlternateContent>
      <p:sp>
        <p:nvSpPr>
          <p:cNvPr id="10" name="TextBox 9">
            <a:extLst>
              <a:ext uri="{FF2B5EF4-FFF2-40B4-BE49-F238E27FC236}">
                <a16:creationId xmlns:a16="http://schemas.microsoft.com/office/drawing/2014/main" id="{80ADCE25-A84D-A536-158A-38E354FF7786}"/>
              </a:ext>
            </a:extLst>
          </p:cNvPr>
          <p:cNvSpPr txBox="1"/>
          <p:nvPr/>
        </p:nvSpPr>
        <p:spPr>
          <a:xfrm>
            <a:off x="11451909" y="9098712"/>
            <a:ext cx="3056377" cy="523220"/>
          </a:xfrm>
          <a:prstGeom prst="rect">
            <a:avLst/>
          </a:prstGeom>
          <a:noFill/>
        </p:spPr>
        <p:txBody>
          <a:bodyPr wrap="square">
            <a:spAutoFit/>
          </a:bodyPr>
          <a:lstStyle/>
          <a:p>
            <a:r>
              <a:rPr lang="en-IN" sz="2800" dirty="0" err="1"/>
              <a:t>Ralucca</a:t>
            </a:r>
            <a:r>
              <a:rPr lang="en-IN" sz="2800" dirty="0"/>
              <a:t> Gera, NPS</a:t>
            </a:r>
          </a:p>
        </p:txBody>
      </p:sp>
    </p:spTree>
    <p:extLst>
      <p:ext uri="{BB962C8B-B14F-4D97-AF65-F5344CB8AC3E}">
        <p14:creationId xmlns:p14="http://schemas.microsoft.com/office/powerpoint/2010/main" val="32075406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twork Technology Background">
            <a:extLst>
              <a:ext uri="{FF2B5EF4-FFF2-40B4-BE49-F238E27FC236}">
                <a16:creationId xmlns:a16="http://schemas.microsoft.com/office/drawing/2014/main" id="{61A5FA30-F6AB-753B-3EEC-E57661DE6B5D}"/>
              </a:ext>
            </a:extLst>
          </p:cNvPr>
          <p:cNvPicPr>
            <a:picLocks noChangeAspect="1"/>
          </p:cNvPicPr>
          <p:nvPr/>
        </p:nvPicPr>
        <p:blipFill rotWithShape="1">
          <a:blip r:embed="rId2">
            <a:alphaModFix amt="60000"/>
          </a:blip>
          <a:srcRect r="-1" b="3428"/>
          <a:stretch/>
        </p:blipFill>
        <p:spPr>
          <a:xfrm>
            <a:off x="538734" y="1866520"/>
            <a:ext cx="13681520" cy="7696237"/>
          </a:xfrm>
          <a:prstGeom prst="rect">
            <a:avLst/>
          </a:prstGeom>
          <a:solidFill>
            <a:srgbClr val="000000">
              <a:shade val="95000"/>
            </a:srgbClr>
          </a:solidFill>
          <a:ln w="444500" cap="sq">
            <a:solidFill>
              <a:srgbClr val="000000"/>
            </a:solidFill>
            <a:miter lim="800000"/>
          </a:ln>
          <a:effectLst>
            <a:outerShdw blurRad="254000" dist="190500" dir="2700000" sy="90000" algn="bl" rotWithShape="0">
              <a:srgbClr val="000000">
                <a:alpha val="40000"/>
              </a:srgbClr>
            </a:outerShdw>
          </a:effectLst>
        </p:spPr>
      </p:pic>
      <p:sp>
        <p:nvSpPr>
          <p:cNvPr id="7" name="Content Placeholder 6"/>
          <p:cNvSpPr>
            <a:spLocks noGrp="1"/>
          </p:cNvSpPr>
          <p:nvPr>
            <p:ph idx="1"/>
          </p:nvPr>
        </p:nvSpPr>
        <p:spPr>
          <a:xfrm>
            <a:off x="884636" y="1319971"/>
            <a:ext cx="13574701" cy="8519813"/>
          </a:xfrm>
        </p:spPr>
        <p:txBody>
          <a:bodyPr/>
          <a:lstStyle/>
          <a:p>
            <a:pPr marL="0" indent="0">
              <a:buNone/>
            </a:pPr>
            <a:endParaRPr lang="en-US" sz="4409" dirty="0"/>
          </a:p>
          <a:p>
            <a:pPr marL="0" indent="0">
              <a:buNone/>
            </a:pPr>
            <a:endParaRPr lang="en-US" dirty="0"/>
          </a:p>
        </p:txBody>
      </p:sp>
      <p:sp>
        <p:nvSpPr>
          <p:cNvPr id="5" name="Title 1">
            <a:extLst>
              <a:ext uri="{FF2B5EF4-FFF2-40B4-BE49-F238E27FC236}">
                <a16:creationId xmlns:a16="http://schemas.microsoft.com/office/drawing/2014/main" id="{CB232085-B432-5F7F-2872-DD2742324E72}"/>
              </a:ext>
            </a:extLst>
          </p:cNvPr>
          <p:cNvSpPr>
            <a:spLocks noGrp="1"/>
          </p:cNvSpPr>
          <p:nvPr>
            <p:ph type="title"/>
          </p:nvPr>
        </p:nvSpPr>
        <p:spPr>
          <a:xfrm>
            <a:off x="384418" y="93279"/>
            <a:ext cx="13681520" cy="1199974"/>
          </a:xfrm>
          <a:solidFill>
            <a:schemeClr val="bg1"/>
          </a:solidFill>
        </p:spPr>
        <p:txBody>
          <a:bodyPr>
            <a:normAutofit/>
          </a:bodyPr>
          <a:lstStyle/>
          <a:p>
            <a:pPr algn="ctr"/>
            <a:r>
              <a:rPr lang="en-US" sz="4800" b="1" dirty="0">
                <a:solidFill>
                  <a:srgbClr val="0000FF"/>
                </a:solidFill>
                <a:latin typeface="Cambria" panose="02040503050406030204" pitchFamily="18" charset="0"/>
                <a:ea typeface="Cambria" panose="02040503050406030204" pitchFamily="18" charset="0"/>
              </a:rPr>
              <a:t>Closeness Centrality</a:t>
            </a: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3BD62603-CFF5-5234-7CFE-3C0DEA775A4D}"/>
                  </a:ext>
                </a:extLst>
              </p:cNvPr>
              <p:cNvSpPr/>
              <p:nvPr/>
            </p:nvSpPr>
            <p:spPr>
              <a:xfrm>
                <a:off x="10453783" y="5579877"/>
                <a:ext cx="4343540" cy="149239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3200" i="1" smtClean="0">
                              <a:latin typeface="Cambria Math" panose="02040503050406030204" pitchFamily="18" charset="0"/>
                            </a:rPr>
                          </m:ctrlPr>
                        </m:sSubPr>
                        <m:e>
                          <m:r>
                            <a:rPr lang="en-US" sz="3200" b="0" i="1" smtClean="0">
                              <a:latin typeface="Cambria Math"/>
                            </a:rPr>
                            <m:t>𝐶</m:t>
                          </m:r>
                        </m:e>
                        <m:sub>
                          <m:r>
                            <a:rPr lang="en-US" sz="3200" b="0" i="1" smtClean="0">
                              <a:latin typeface="Cambria Math"/>
                            </a:rPr>
                            <m:t>𝑖</m:t>
                          </m:r>
                        </m:sub>
                      </m:sSub>
                      <m:r>
                        <a:rPr lang="en-US" sz="3200" b="0" i="1" smtClean="0">
                          <a:latin typeface="Cambria Math"/>
                        </a:rPr>
                        <m:t>=</m:t>
                      </m:r>
                      <m:f>
                        <m:fPr>
                          <m:type m:val="lin"/>
                          <m:ctrlPr>
                            <a:rPr lang="en-US" sz="3200" b="0" i="1" smtClean="0">
                              <a:latin typeface="Cambria Math" panose="02040503050406030204" pitchFamily="18" charset="0"/>
                            </a:rPr>
                          </m:ctrlPr>
                        </m:fPr>
                        <m:num>
                          <m:r>
                            <a:rPr lang="en-US" sz="3200" b="0" i="1" smtClean="0">
                              <a:latin typeface="Cambria Math"/>
                            </a:rPr>
                            <m:t>1</m:t>
                          </m:r>
                        </m:num>
                        <m:den>
                          <m:nary>
                            <m:naryPr>
                              <m:chr m:val="∑"/>
                              <m:ctrlPr>
                                <a:rPr lang="en-US" sz="3200" b="0" i="1" smtClean="0">
                                  <a:latin typeface="Cambria Math" panose="02040503050406030204" pitchFamily="18" charset="0"/>
                                </a:rPr>
                              </m:ctrlPr>
                            </m:naryPr>
                            <m:sub>
                              <m:r>
                                <a:rPr lang="en-US" sz="3200" b="0" i="1" smtClean="0">
                                  <a:latin typeface="Cambria Math"/>
                                </a:rPr>
                                <m:t>𝑗</m:t>
                              </m:r>
                              <m:r>
                                <a:rPr lang="en-US" sz="3200" b="0" i="1" smtClean="0">
                                  <a:latin typeface="Cambria Math"/>
                                </a:rPr>
                                <m:t>=1</m:t>
                              </m:r>
                            </m:sub>
                            <m:sup>
                              <m:r>
                                <a:rPr lang="en-US" sz="3200" b="0" i="1" smtClean="0">
                                  <a:latin typeface="Cambria Math"/>
                                </a:rPr>
                                <m:t>𝑛</m:t>
                              </m:r>
                            </m:sup>
                            <m:e>
                              <m:r>
                                <a:rPr lang="en-US" sz="3200" b="0" i="1" smtClean="0">
                                  <a:latin typeface="Cambria Math"/>
                                </a:rPr>
                                <m:t>𝑑</m:t>
                              </m:r>
                              <m:r>
                                <a:rPr lang="en-US" sz="3200" b="0" i="1" smtClean="0">
                                  <a:latin typeface="Cambria Math"/>
                                </a:rPr>
                                <m:t>(</m:t>
                              </m:r>
                              <m:r>
                                <a:rPr lang="en-US" sz="3200" b="0" i="1" smtClean="0">
                                  <a:latin typeface="Cambria Math"/>
                                </a:rPr>
                                <m:t>𝑖</m:t>
                              </m:r>
                              <m:r>
                                <a:rPr lang="en-US" sz="3200" b="0" i="1" smtClean="0">
                                  <a:latin typeface="Cambria Math"/>
                                </a:rPr>
                                <m:t>,</m:t>
                              </m:r>
                              <m:r>
                                <a:rPr lang="en-US" sz="3200" b="0" i="1" smtClean="0">
                                  <a:latin typeface="Cambria Math"/>
                                </a:rPr>
                                <m:t>𝑗</m:t>
                              </m:r>
                              <m:r>
                                <a:rPr lang="en-US" sz="3200" b="0" i="1" smtClean="0">
                                  <a:latin typeface="Cambria Math"/>
                                </a:rPr>
                                <m:t>)</m:t>
                              </m:r>
                            </m:e>
                          </m:nary>
                        </m:den>
                      </m:f>
                    </m:oMath>
                  </m:oMathPara>
                </a14:m>
                <a:endParaRPr lang="en-US" sz="3200" dirty="0"/>
              </a:p>
            </p:txBody>
          </p:sp>
        </mc:Choice>
        <mc:Fallback xmlns="">
          <p:sp>
            <p:nvSpPr>
              <p:cNvPr id="3" name="Rectangle 2">
                <a:extLst>
                  <a:ext uri="{FF2B5EF4-FFF2-40B4-BE49-F238E27FC236}">
                    <a16:creationId xmlns:a16="http://schemas.microsoft.com/office/drawing/2014/main" id="{3BD62603-CFF5-5234-7CFE-3C0DEA775A4D}"/>
                  </a:ext>
                </a:extLst>
              </p:cNvPr>
              <p:cNvSpPr>
                <a:spLocks noRot="1" noChangeAspect="1" noMove="1" noResize="1" noEditPoints="1" noAdjustHandles="1" noChangeArrowheads="1" noChangeShapeType="1" noTextEdit="1"/>
              </p:cNvSpPr>
              <p:nvPr/>
            </p:nvSpPr>
            <p:spPr>
              <a:xfrm>
                <a:off x="10453783" y="5579877"/>
                <a:ext cx="4343540" cy="1492396"/>
              </a:xfrm>
              <a:prstGeom prst="rect">
                <a:avLst/>
              </a:prstGeom>
              <a:blipFill>
                <a:blip r:embed="rId3"/>
                <a:stretch>
                  <a:fillRect/>
                </a:stretch>
              </a:blipFill>
            </p:spPr>
            <p:txBody>
              <a:bodyPr/>
              <a:lstStyle/>
              <a:p>
                <a:r>
                  <a:rPr lang="en-IN">
                    <a:noFill/>
                  </a:rPr>
                  <a:t> </a:t>
                </a:r>
              </a:p>
            </p:txBody>
          </p:sp>
        </mc:Fallback>
      </mc:AlternateContent>
      <p:sp>
        <p:nvSpPr>
          <p:cNvPr id="10" name="TextBox 9">
            <a:extLst>
              <a:ext uri="{FF2B5EF4-FFF2-40B4-BE49-F238E27FC236}">
                <a16:creationId xmlns:a16="http://schemas.microsoft.com/office/drawing/2014/main" id="{80ADCE25-A84D-A536-158A-38E354FF7786}"/>
              </a:ext>
            </a:extLst>
          </p:cNvPr>
          <p:cNvSpPr txBox="1"/>
          <p:nvPr/>
        </p:nvSpPr>
        <p:spPr>
          <a:xfrm>
            <a:off x="11451909" y="9098712"/>
            <a:ext cx="3056377" cy="523220"/>
          </a:xfrm>
          <a:prstGeom prst="rect">
            <a:avLst/>
          </a:prstGeom>
          <a:noFill/>
        </p:spPr>
        <p:txBody>
          <a:bodyPr wrap="square">
            <a:spAutoFit/>
          </a:bodyPr>
          <a:lstStyle/>
          <a:p>
            <a:r>
              <a:rPr lang="en-IN" sz="2800" dirty="0" err="1"/>
              <a:t>Ralucca</a:t>
            </a:r>
            <a:r>
              <a:rPr lang="en-IN" sz="2800" dirty="0"/>
              <a:t> Gera, NPS</a:t>
            </a:r>
          </a:p>
        </p:txBody>
      </p:sp>
      <p:sp>
        <p:nvSpPr>
          <p:cNvPr id="8" name="TextBox 7">
            <a:extLst>
              <a:ext uri="{FF2B5EF4-FFF2-40B4-BE49-F238E27FC236}">
                <a16:creationId xmlns:a16="http://schemas.microsoft.com/office/drawing/2014/main" id="{24BCD0CE-259F-F404-BC8D-1E8D82395877}"/>
              </a:ext>
            </a:extLst>
          </p:cNvPr>
          <p:cNvSpPr txBox="1"/>
          <p:nvPr/>
        </p:nvSpPr>
        <p:spPr>
          <a:xfrm>
            <a:off x="999717" y="2414664"/>
            <a:ext cx="13459620" cy="4585871"/>
          </a:xfrm>
          <a:prstGeom prst="rect">
            <a:avLst/>
          </a:prstGeom>
          <a:solidFill>
            <a:schemeClr val="bg1"/>
          </a:solidFill>
        </p:spPr>
        <p:txBody>
          <a:bodyPr wrap="square">
            <a:spAutoFit/>
          </a:bodyPr>
          <a:lstStyle/>
          <a:p>
            <a:pPr algn="just"/>
            <a:r>
              <a:rPr lang="en-US" altLang="ko-KR" sz="3200" b="1" dirty="0">
                <a:solidFill>
                  <a:srgbClr val="0000FF"/>
                </a:solidFill>
                <a:latin typeface="Cambria" panose="02040503050406030204" pitchFamily="18" charset="0"/>
                <a:ea typeface="Cambria" panose="02040503050406030204" pitchFamily="18" charset="0"/>
              </a:rPr>
              <a:t>Reciprocal</a:t>
            </a:r>
            <a:r>
              <a:rPr lang="en-US" altLang="ko-KR" sz="3200" dirty="0">
                <a:solidFill>
                  <a:schemeClr val="folHlink"/>
                </a:solidFill>
                <a:latin typeface="Cambria" panose="02040503050406030204" pitchFamily="18" charset="0"/>
                <a:ea typeface="Cambria" panose="02040503050406030204" pitchFamily="18" charset="0"/>
              </a:rPr>
              <a:t> </a:t>
            </a:r>
            <a:r>
              <a:rPr lang="en-US" altLang="ko-KR" sz="3200" dirty="0">
                <a:latin typeface="Cambria" panose="02040503050406030204" pitchFamily="18" charset="0"/>
                <a:ea typeface="Cambria" panose="02040503050406030204" pitchFamily="18" charset="0"/>
              </a:rPr>
              <a:t>of the total distance from a node </a:t>
            </a:r>
            <a:r>
              <a:rPr lang="en-US" altLang="ko-KR" sz="3200" i="1" dirty="0">
                <a:latin typeface="Cambria" panose="02040503050406030204" pitchFamily="18" charset="0"/>
                <a:ea typeface="Cambria" panose="02040503050406030204" pitchFamily="18" charset="0"/>
              </a:rPr>
              <a:t>v</a:t>
            </a:r>
            <a:r>
              <a:rPr lang="en-US" altLang="ko-KR" sz="3200" dirty="0">
                <a:latin typeface="Cambria" panose="02040503050406030204" pitchFamily="18" charset="0"/>
                <a:ea typeface="Cambria" panose="02040503050406030204" pitchFamily="18" charset="0"/>
              </a:rPr>
              <a:t> to all the other nodes in a network</a:t>
            </a:r>
          </a:p>
          <a:p>
            <a:pPr lvl="1" algn="just"/>
            <a:endParaRPr lang="en-US" altLang="ko-KR" sz="2800" dirty="0">
              <a:latin typeface="Cambria" panose="02040503050406030204" pitchFamily="18" charset="0"/>
              <a:ea typeface="Cambria" panose="02040503050406030204" pitchFamily="18" charset="0"/>
            </a:endParaRPr>
          </a:p>
          <a:p>
            <a:pPr lvl="1" algn="just"/>
            <a:endParaRPr lang="en-US" altLang="ko-KR" sz="2800" dirty="0">
              <a:latin typeface="Cambria" panose="02040503050406030204" pitchFamily="18" charset="0"/>
              <a:ea typeface="Cambria" panose="02040503050406030204" pitchFamily="18" charset="0"/>
            </a:endParaRPr>
          </a:p>
          <a:p>
            <a:pPr lvl="1" algn="just">
              <a:buFont typeface="Wingdings" panose="05000000000000000000" pitchFamily="2" charset="2"/>
              <a:buNone/>
            </a:pPr>
            <a:r>
              <a:rPr lang="en-US" altLang="ko-KR" sz="2800" dirty="0">
                <a:latin typeface="Cambria" panose="02040503050406030204" pitchFamily="18" charset="0"/>
                <a:ea typeface="Cambria" panose="02040503050406030204" pitchFamily="18" charset="0"/>
              </a:rPr>
              <a:t>	</a:t>
            </a:r>
          </a:p>
          <a:p>
            <a:pPr lvl="1" algn="just">
              <a:buFont typeface="Wingdings" panose="05000000000000000000" pitchFamily="2" charset="2"/>
              <a:buNone/>
            </a:pPr>
            <a:endParaRPr lang="en-US" altLang="ko-KR" sz="2800" i="1" dirty="0">
              <a:latin typeface="Cambria" panose="02040503050406030204" pitchFamily="18" charset="0"/>
              <a:ea typeface="Cambria" panose="02040503050406030204" pitchFamily="18" charset="0"/>
            </a:endParaRPr>
          </a:p>
          <a:p>
            <a:pPr lvl="1" algn="just">
              <a:buFont typeface="Wingdings" panose="05000000000000000000" pitchFamily="2" charset="2"/>
              <a:buNone/>
            </a:pPr>
            <a:r>
              <a:rPr lang="en-US" altLang="ko-KR" sz="2800" i="1" dirty="0">
                <a:latin typeface="Cambria" panose="02040503050406030204" pitchFamily="18" charset="0"/>
                <a:ea typeface="Cambria" panose="02040503050406030204" pitchFamily="18" charset="0"/>
              </a:rPr>
              <a:t>                    </a:t>
            </a:r>
          </a:p>
          <a:p>
            <a:pPr lvl="1" algn="just"/>
            <a:r>
              <a:rPr lang="en-US" altLang="ko-KR" sz="2800" i="1" dirty="0">
                <a:latin typeface="Cambria" panose="02040503050406030204" pitchFamily="18" charset="0"/>
                <a:ea typeface="Cambria" panose="02040503050406030204" pitchFamily="18" charset="0"/>
              </a:rPr>
              <a:t> </a:t>
            </a:r>
            <a:r>
              <a:rPr lang="en-US" altLang="ko-KR" sz="3200" i="1" dirty="0">
                <a:latin typeface="Cambria" panose="02040503050406030204" pitchFamily="18" charset="0"/>
                <a:ea typeface="Cambria" panose="02040503050406030204" pitchFamily="18" charset="0"/>
              </a:rPr>
              <a:t>d(</a:t>
            </a:r>
            <a:r>
              <a:rPr lang="en-US" altLang="ko-KR" sz="3200" i="1" dirty="0" err="1">
                <a:latin typeface="Cambria" panose="02040503050406030204" pitchFamily="18" charset="0"/>
                <a:ea typeface="Cambria" panose="02040503050406030204" pitchFamily="18" charset="0"/>
              </a:rPr>
              <a:t>u,v</a:t>
            </a:r>
            <a:r>
              <a:rPr lang="en-US" altLang="ko-KR" sz="3200" i="1" dirty="0">
                <a:latin typeface="Cambria" panose="02040503050406030204" pitchFamily="18" charset="0"/>
                <a:ea typeface="Cambria" panose="02040503050406030204" pitchFamily="18" charset="0"/>
              </a:rPr>
              <a:t>)</a:t>
            </a:r>
            <a:r>
              <a:rPr lang="en-US" altLang="ko-KR" sz="3200" dirty="0">
                <a:latin typeface="Cambria" panose="02040503050406030204" pitchFamily="18" charset="0"/>
                <a:ea typeface="Cambria" panose="02040503050406030204" pitchFamily="18" charset="0"/>
              </a:rPr>
              <a:t> is the distance between node </a:t>
            </a:r>
            <a:r>
              <a:rPr lang="en-US" altLang="ko-KR" sz="3200" i="1" dirty="0">
                <a:latin typeface="Cambria" panose="02040503050406030204" pitchFamily="18" charset="0"/>
                <a:ea typeface="Cambria" panose="02040503050406030204" pitchFamily="18" charset="0"/>
              </a:rPr>
              <a:t>u</a:t>
            </a:r>
            <a:r>
              <a:rPr lang="en-US" altLang="ko-KR" sz="3200" dirty="0">
                <a:latin typeface="Cambria" panose="02040503050406030204" pitchFamily="18" charset="0"/>
                <a:ea typeface="Cambria" panose="02040503050406030204" pitchFamily="18" charset="0"/>
              </a:rPr>
              <a:t> and </a:t>
            </a:r>
            <a:r>
              <a:rPr lang="en-US" altLang="ko-KR" sz="3200" i="1" dirty="0">
                <a:latin typeface="Cambria" panose="02040503050406030204" pitchFamily="18" charset="0"/>
                <a:ea typeface="Cambria" panose="02040503050406030204" pitchFamily="18" charset="0"/>
              </a:rPr>
              <a:t>v</a:t>
            </a:r>
            <a:r>
              <a:rPr lang="en-US" altLang="ko-KR" sz="3200" dirty="0">
                <a:latin typeface="Cambria" panose="02040503050406030204" pitchFamily="18" charset="0"/>
                <a:ea typeface="Cambria" panose="02040503050406030204" pitchFamily="18" charset="0"/>
              </a:rPr>
              <a:t>. </a:t>
            </a:r>
            <a:endParaRPr lang="en-US" altLang="en-US" sz="3200" dirty="0">
              <a:solidFill>
                <a:prstClr val="black"/>
              </a:solidFill>
            </a:endParaRPr>
          </a:p>
          <a:p>
            <a:pPr lvl="1" algn="just">
              <a:buFont typeface="Wingdings" panose="05000000000000000000" pitchFamily="2" charset="2"/>
              <a:buNone/>
            </a:pPr>
            <a:endParaRPr lang="en-US" altLang="en-US" sz="3200" dirty="0">
              <a:latin typeface="Cambria" panose="02040503050406030204" pitchFamily="18" charset="0"/>
              <a:ea typeface="Cambria" panose="02040503050406030204" pitchFamily="18" charset="0"/>
            </a:endParaRPr>
          </a:p>
          <a:p>
            <a:endParaRPr lang="en-US" altLang="en-US" sz="2400" dirty="0">
              <a:solidFill>
                <a:schemeClr val="folHlink"/>
              </a:solidFill>
              <a:latin typeface="Cambria" panose="02040503050406030204" pitchFamily="18" charset="0"/>
              <a:ea typeface="Cambria" panose="02040503050406030204" pitchFamily="18" charset="0"/>
            </a:endParaRPr>
          </a:p>
        </p:txBody>
      </p:sp>
      <p:sp>
        <p:nvSpPr>
          <p:cNvPr id="6" name="TextBox 5">
            <a:extLst>
              <a:ext uri="{FF2B5EF4-FFF2-40B4-BE49-F238E27FC236}">
                <a16:creationId xmlns:a16="http://schemas.microsoft.com/office/drawing/2014/main" id="{4253A7F1-9696-380B-F841-229C4AC354BF}"/>
              </a:ext>
            </a:extLst>
          </p:cNvPr>
          <p:cNvSpPr txBox="1"/>
          <p:nvPr/>
        </p:nvSpPr>
        <p:spPr>
          <a:xfrm>
            <a:off x="999717" y="7976947"/>
            <a:ext cx="13439606" cy="1200329"/>
          </a:xfrm>
          <a:prstGeom prst="rect">
            <a:avLst/>
          </a:prstGeom>
          <a:solidFill>
            <a:schemeClr val="bg1"/>
          </a:solidFill>
        </p:spPr>
        <p:txBody>
          <a:bodyPr wrap="square">
            <a:spAutoFit/>
          </a:bodyPr>
          <a:lstStyle/>
          <a:p>
            <a:r>
              <a:rPr lang="en-US" altLang="en-US" sz="3600" dirty="0">
                <a:latin typeface="Cambria" panose="02040503050406030204" pitchFamily="18" charset="0"/>
                <a:ea typeface="Cambria" panose="02040503050406030204" pitchFamily="18" charset="0"/>
                <a:cs typeface="Arial" panose="020B0604020202020204" pitchFamily="34" charset="0"/>
              </a:rPr>
              <a:t>Closeness centrality can be viewed as the efficiency of a vertex in spreading information to all other vertices.</a:t>
            </a:r>
          </a:p>
        </p:txBody>
      </p:sp>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4AB97A3F-DC36-858D-1E0F-EFD84A96525C}"/>
                  </a:ext>
                </a:extLst>
              </p:cNvPr>
              <p:cNvSpPr/>
              <p:nvPr/>
            </p:nvSpPr>
            <p:spPr>
              <a:xfrm>
                <a:off x="5207724" y="3715180"/>
                <a:ext cx="4343540" cy="143404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3200" i="1" smtClean="0">
                              <a:latin typeface="Cambria Math" panose="02040503050406030204" pitchFamily="18" charset="0"/>
                            </a:rPr>
                          </m:ctrlPr>
                        </m:sSubPr>
                        <m:e>
                          <m:r>
                            <a:rPr lang="en-US" sz="3200" b="0" i="1" smtClean="0">
                              <a:latin typeface="Cambria Math"/>
                            </a:rPr>
                            <m:t>𝐶</m:t>
                          </m:r>
                        </m:e>
                        <m:sub>
                          <m:r>
                            <a:rPr lang="en-US" sz="3200" b="0" i="1" smtClean="0">
                              <a:latin typeface="Cambria Math" panose="02040503050406030204" pitchFamily="18" charset="0"/>
                            </a:rPr>
                            <m:t>𝑢</m:t>
                          </m:r>
                        </m:sub>
                      </m:sSub>
                      <m:r>
                        <a:rPr lang="en-US" sz="3200" b="0" i="1" smtClean="0">
                          <a:latin typeface="Cambria Math"/>
                        </a:rPr>
                        <m:t>=</m:t>
                      </m:r>
                      <m:f>
                        <m:fPr>
                          <m:type m:val="lin"/>
                          <m:ctrlPr>
                            <a:rPr lang="en-US" sz="3200" b="0" i="1" smtClean="0">
                              <a:latin typeface="Cambria Math" panose="02040503050406030204" pitchFamily="18" charset="0"/>
                            </a:rPr>
                          </m:ctrlPr>
                        </m:fPr>
                        <m:num>
                          <m:r>
                            <a:rPr lang="en-US" sz="3200" b="0" i="1" smtClean="0">
                              <a:latin typeface="Cambria Math"/>
                            </a:rPr>
                            <m:t>1</m:t>
                          </m:r>
                        </m:num>
                        <m:den>
                          <m:nary>
                            <m:naryPr>
                              <m:chr m:val="∑"/>
                              <m:ctrlPr>
                                <a:rPr lang="en-US" sz="3200" b="0" i="1" smtClean="0">
                                  <a:latin typeface="Cambria Math" panose="02040503050406030204" pitchFamily="18" charset="0"/>
                                </a:rPr>
                              </m:ctrlPr>
                            </m:naryPr>
                            <m:sub>
                              <m:r>
                                <a:rPr lang="en-US" sz="3200" b="0" i="1" smtClean="0">
                                  <a:latin typeface="Cambria Math" panose="02040503050406030204" pitchFamily="18" charset="0"/>
                                </a:rPr>
                                <m:t>𝑣</m:t>
                              </m:r>
                              <m:r>
                                <a:rPr lang="en-US" sz="3200" b="0" i="1" smtClean="0">
                                  <a:latin typeface="Cambria Math"/>
                                </a:rPr>
                                <m:t>=1</m:t>
                              </m:r>
                            </m:sub>
                            <m:sup>
                              <m:r>
                                <a:rPr lang="en-US" sz="3200" b="0" i="1" smtClean="0">
                                  <a:latin typeface="Cambria Math"/>
                                </a:rPr>
                                <m:t>𝑛</m:t>
                              </m:r>
                            </m:sup>
                            <m:e>
                              <m:r>
                                <a:rPr lang="en-US" sz="3200" b="0" i="1" smtClean="0">
                                  <a:latin typeface="Cambria Math"/>
                                </a:rPr>
                                <m:t>𝑑</m:t>
                              </m:r>
                              <m:r>
                                <a:rPr lang="en-US" sz="3200" b="0" i="1" smtClean="0">
                                  <a:latin typeface="Cambria Math"/>
                                </a:rPr>
                                <m:t>(</m:t>
                              </m:r>
                              <m:r>
                                <a:rPr lang="en-US" sz="3200" b="0" i="1" smtClean="0">
                                  <a:latin typeface="Cambria Math" panose="02040503050406030204" pitchFamily="18" charset="0"/>
                                </a:rPr>
                                <m:t>𝑢</m:t>
                              </m:r>
                              <m:r>
                                <a:rPr lang="en-US" sz="3200" b="0" i="1" smtClean="0">
                                  <a:latin typeface="Cambria Math"/>
                                </a:rPr>
                                <m:t>,</m:t>
                              </m:r>
                              <m:r>
                                <a:rPr lang="en-US" sz="3200" b="0" i="1" smtClean="0">
                                  <a:latin typeface="Cambria Math" panose="02040503050406030204" pitchFamily="18" charset="0"/>
                                </a:rPr>
                                <m:t>𝑣</m:t>
                              </m:r>
                              <m:r>
                                <a:rPr lang="en-US" sz="3200" b="0" i="1" smtClean="0">
                                  <a:latin typeface="Cambria Math"/>
                                </a:rPr>
                                <m:t>)</m:t>
                              </m:r>
                            </m:e>
                          </m:nary>
                        </m:den>
                      </m:f>
                    </m:oMath>
                  </m:oMathPara>
                </a14:m>
                <a:endParaRPr lang="en-US" sz="3200" dirty="0"/>
              </a:p>
            </p:txBody>
          </p:sp>
        </mc:Choice>
        <mc:Fallback xmlns="">
          <p:sp>
            <p:nvSpPr>
              <p:cNvPr id="11" name="Rectangle 10">
                <a:extLst>
                  <a:ext uri="{FF2B5EF4-FFF2-40B4-BE49-F238E27FC236}">
                    <a16:creationId xmlns:a16="http://schemas.microsoft.com/office/drawing/2014/main" id="{4AB97A3F-DC36-858D-1E0F-EFD84A96525C}"/>
                  </a:ext>
                </a:extLst>
              </p:cNvPr>
              <p:cNvSpPr>
                <a:spLocks noRot="1" noChangeAspect="1" noMove="1" noResize="1" noEditPoints="1" noAdjustHandles="1" noChangeArrowheads="1" noChangeShapeType="1" noTextEdit="1"/>
              </p:cNvSpPr>
              <p:nvPr/>
            </p:nvSpPr>
            <p:spPr>
              <a:xfrm>
                <a:off x="5207724" y="3715180"/>
                <a:ext cx="4343540" cy="1434047"/>
              </a:xfrm>
              <a:prstGeom prst="rect">
                <a:avLst/>
              </a:prstGeom>
              <a:blipFill>
                <a:blip r:embed="rId4"/>
                <a:stretch>
                  <a:fillRect/>
                </a:stretch>
              </a:blipFill>
            </p:spPr>
            <p:txBody>
              <a:bodyPr/>
              <a:lstStyle/>
              <a:p>
                <a:r>
                  <a:rPr lang="en-IN">
                    <a:noFill/>
                  </a:rPr>
                  <a:t> </a:t>
                </a:r>
              </a:p>
            </p:txBody>
          </p:sp>
        </mc:Fallback>
      </mc:AlternateContent>
    </p:spTree>
    <p:extLst>
      <p:ext uri="{BB962C8B-B14F-4D97-AF65-F5344CB8AC3E}">
        <p14:creationId xmlns:p14="http://schemas.microsoft.com/office/powerpoint/2010/main" val="27189451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twork Technology Background">
            <a:extLst>
              <a:ext uri="{FF2B5EF4-FFF2-40B4-BE49-F238E27FC236}">
                <a16:creationId xmlns:a16="http://schemas.microsoft.com/office/drawing/2014/main" id="{61A5FA30-F6AB-753B-3EEC-E57661DE6B5D}"/>
              </a:ext>
            </a:extLst>
          </p:cNvPr>
          <p:cNvPicPr>
            <a:picLocks noChangeAspect="1"/>
          </p:cNvPicPr>
          <p:nvPr/>
        </p:nvPicPr>
        <p:blipFill rotWithShape="1">
          <a:blip r:embed="rId2">
            <a:alphaModFix amt="60000"/>
          </a:blip>
          <a:srcRect r="-1" b="3428"/>
          <a:stretch/>
        </p:blipFill>
        <p:spPr>
          <a:xfrm>
            <a:off x="538734" y="1866520"/>
            <a:ext cx="13681520" cy="7696237"/>
          </a:xfrm>
          <a:prstGeom prst="rect">
            <a:avLst/>
          </a:prstGeom>
          <a:solidFill>
            <a:srgbClr val="000000">
              <a:shade val="95000"/>
            </a:srgbClr>
          </a:solidFill>
          <a:ln w="444500" cap="sq">
            <a:solidFill>
              <a:srgbClr val="000000"/>
            </a:solidFill>
            <a:miter lim="800000"/>
          </a:ln>
          <a:effectLst>
            <a:outerShdw blurRad="254000" dist="190500" dir="2700000" sy="90000" algn="bl" rotWithShape="0">
              <a:srgbClr val="000000">
                <a:alpha val="40000"/>
              </a:srgbClr>
            </a:outerShdw>
          </a:effectLst>
        </p:spPr>
      </p:pic>
      <p:sp>
        <p:nvSpPr>
          <p:cNvPr id="7" name="Content Placeholder 6"/>
          <p:cNvSpPr>
            <a:spLocks noGrp="1"/>
          </p:cNvSpPr>
          <p:nvPr>
            <p:ph idx="1"/>
          </p:nvPr>
        </p:nvSpPr>
        <p:spPr>
          <a:xfrm>
            <a:off x="884636" y="1319971"/>
            <a:ext cx="13574701" cy="8519813"/>
          </a:xfrm>
        </p:spPr>
        <p:txBody>
          <a:bodyPr/>
          <a:lstStyle/>
          <a:p>
            <a:pPr marL="0" indent="0">
              <a:buNone/>
            </a:pPr>
            <a:endParaRPr lang="en-US" sz="4409" dirty="0"/>
          </a:p>
          <a:p>
            <a:pPr marL="0" indent="0">
              <a:buNone/>
            </a:pPr>
            <a:endParaRPr lang="en-US" dirty="0"/>
          </a:p>
        </p:txBody>
      </p:sp>
      <p:sp>
        <p:nvSpPr>
          <p:cNvPr id="5" name="Title 1">
            <a:extLst>
              <a:ext uri="{FF2B5EF4-FFF2-40B4-BE49-F238E27FC236}">
                <a16:creationId xmlns:a16="http://schemas.microsoft.com/office/drawing/2014/main" id="{CB232085-B432-5F7F-2872-DD2742324E72}"/>
              </a:ext>
            </a:extLst>
          </p:cNvPr>
          <p:cNvSpPr>
            <a:spLocks noGrp="1"/>
          </p:cNvSpPr>
          <p:nvPr>
            <p:ph type="title"/>
          </p:nvPr>
        </p:nvSpPr>
        <p:spPr>
          <a:xfrm>
            <a:off x="384418" y="93279"/>
            <a:ext cx="13681520" cy="1199974"/>
          </a:xfrm>
          <a:solidFill>
            <a:schemeClr val="bg1"/>
          </a:solidFill>
        </p:spPr>
        <p:txBody>
          <a:bodyPr>
            <a:normAutofit/>
          </a:bodyPr>
          <a:lstStyle/>
          <a:p>
            <a:pPr algn="ctr"/>
            <a:r>
              <a:rPr lang="en-US" sz="4800" b="1" dirty="0">
                <a:solidFill>
                  <a:srgbClr val="0000FF"/>
                </a:solidFill>
                <a:latin typeface="Cambria" panose="02040503050406030204" pitchFamily="18" charset="0"/>
                <a:ea typeface="Cambria" panose="02040503050406030204" pitchFamily="18" charset="0"/>
              </a:rPr>
              <a:t>Eigenvector Centrality</a:t>
            </a: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3BD62603-CFF5-5234-7CFE-3C0DEA775A4D}"/>
                  </a:ext>
                </a:extLst>
              </p:cNvPr>
              <p:cNvSpPr/>
              <p:nvPr/>
            </p:nvSpPr>
            <p:spPr>
              <a:xfrm>
                <a:off x="10453783" y="5579877"/>
                <a:ext cx="4343540" cy="149239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3200" i="1" smtClean="0">
                              <a:latin typeface="Cambria Math" panose="02040503050406030204" pitchFamily="18" charset="0"/>
                            </a:rPr>
                          </m:ctrlPr>
                        </m:sSubPr>
                        <m:e>
                          <m:r>
                            <a:rPr lang="en-US" sz="3200" b="0" i="1" smtClean="0">
                              <a:latin typeface="Cambria Math"/>
                            </a:rPr>
                            <m:t>𝐶</m:t>
                          </m:r>
                        </m:e>
                        <m:sub>
                          <m:r>
                            <a:rPr lang="en-US" sz="3200" b="0" i="1" smtClean="0">
                              <a:latin typeface="Cambria Math"/>
                            </a:rPr>
                            <m:t>𝑖</m:t>
                          </m:r>
                        </m:sub>
                      </m:sSub>
                      <m:r>
                        <a:rPr lang="en-US" sz="3200" b="0" i="1" smtClean="0">
                          <a:latin typeface="Cambria Math"/>
                        </a:rPr>
                        <m:t>=</m:t>
                      </m:r>
                      <m:f>
                        <m:fPr>
                          <m:type m:val="lin"/>
                          <m:ctrlPr>
                            <a:rPr lang="en-US" sz="3200" b="0" i="1" smtClean="0">
                              <a:latin typeface="Cambria Math" panose="02040503050406030204" pitchFamily="18" charset="0"/>
                            </a:rPr>
                          </m:ctrlPr>
                        </m:fPr>
                        <m:num>
                          <m:r>
                            <a:rPr lang="en-US" sz="3200" b="0" i="1" smtClean="0">
                              <a:latin typeface="Cambria Math"/>
                            </a:rPr>
                            <m:t>1</m:t>
                          </m:r>
                        </m:num>
                        <m:den>
                          <m:nary>
                            <m:naryPr>
                              <m:chr m:val="∑"/>
                              <m:ctrlPr>
                                <a:rPr lang="en-US" sz="3200" b="0" i="1" smtClean="0">
                                  <a:latin typeface="Cambria Math" panose="02040503050406030204" pitchFamily="18" charset="0"/>
                                </a:rPr>
                              </m:ctrlPr>
                            </m:naryPr>
                            <m:sub>
                              <m:r>
                                <a:rPr lang="en-US" sz="3200" b="0" i="1" smtClean="0">
                                  <a:latin typeface="Cambria Math"/>
                                </a:rPr>
                                <m:t>𝑗</m:t>
                              </m:r>
                              <m:r>
                                <a:rPr lang="en-US" sz="3200" b="0" i="1" smtClean="0">
                                  <a:latin typeface="Cambria Math"/>
                                </a:rPr>
                                <m:t>=1</m:t>
                              </m:r>
                            </m:sub>
                            <m:sup>
                              <m:r>
                                <a:rPr lang="en-US" sz="3200" b="0" i="1" smtClean="0">
                                  <a:latin typeface="Cambria Math"/>
                                </a:rPr>
                                <m:t>𝑛</m:t>
                              </m:r>
                            </m:sup>
                            <m:e>
                              <m:r>
                                <a:rPr lang="en-US" sz="3200" b="0" i="1" smtClean="0">
                                  <a:latin typeface="Cambria Math"/>
                                </a:rPr>
                                <m:t>𝑑</m:t>
                              </m:r>
                              <m:r>
                                <a:rPr lang="en-US" sz="3200" b="0" i="1" smtClean="0">
                                  <a:latin typeface="Cambria Math"/>
                                </a:rPr>
                                <m:t>(</m:t>
                              </m:r>
                              <m:r>
                                <a:rPr lang="en-US" sz="3200" b="0" i="1" smtClean="0">
                                  <a:latin typeface="Cambria Math"/>
                                </a:rPr>
                                <m:t>𝑖</m:t>
                              </m:r>
                              <m:r>
                                <a:rPr lang="en-US" sz="3200" b="0" i="1" smtClean="0">
                                  <a:latin typeface="Cambria Math"/>
                                </a:rPr>
                                <m:t>,</m:t>
                              </m:r>
                              <m:r>
                                <a:rPr lang="en-US" sz="3200" b="0" i="1" smtClean="0">
                                  <a:latin typeface="Cambria Math"/>
                                </a:rPr>
                                <m:t>𝑗</m:t>
                              </m:r>
                              <m:r>
                                <a:rPr lang="en-US" sz="3200" b="0" i="1" smtClean="0">
                                  <a:latin typeface="Cambria Math"/>
                                </a:rPr>
                                <m:t>)</m:t>
                              </m:r>
                            </m:e>
                          </m:nary>
                        </m:den>
                      </m:f>
                    </m:oMath>
                  </m:oMathPara>
                </a14:m>
                <a:endParaRPr lang="en-US" sz="3200" dirty="0"/>
              </a:p>
            </p:txBody>
          </p:sp>
        </mc:Choice>
        <mc:Fallback xmlns="">
          <p:sp>
            <p:nvSpPr>
              <p:cNvPr id="3" name="Rectangle 2">
                <a:extLst>
                  <a:ext uri="{FF2B5EF4-FFF2-40B4-BE49-F238E27FC236}">
                    <a16:creationId xmlns:a16="http://schemas.microsoft.com/office/drawing/2014/main" id="{3BD62603-CFF5-5234-7CFE-3C0DEA775A4D}"/>
                  </a:ext>
                </a:extLst>
              </p:cNvPr>
              <p:cNvSpPr>
                <a:spLocks noRot="1" noChangeAspect="1" noMove="1" noResize="1" noEditPoints="1" noAdjustHandles="1" noChangeArrowheads="1" noChangeShapeType="1" noTextEdit="1"/>
              </p:cNvSpPr>
              <p:nvPr/>
            </p:nvSpPr>
            <p:spPr>
              <a:xfrm>
                <a:off x="10453783" y="5579877"/>
                <a:ext cx="4343540" cy="1492396"/>
              </a:xfrm>
              <a:prstGeom prst="rect">
                <a:avLst/>
              </a:prstGeom>
              <a:blipFill>
                <a:blip r:embed="rId3"/>
                <a:stretch>
                  <a:fillRect/>
                </a:stretch>
              </a:blipFill>
            </p:spPr>
            <p:txBody>
              <a:bodyPr/>
              <a:lstStyle/>
              <a:p>
                <a:r>
                  <a:rPr lang="en-IN">
                    <a:noFill/>
                  </a:rPr>
                  <a:t> </a:t>
                </a:r>
              </a:p>
            </p:txBody>
          </p:sp>
        </mc:Fallback>
      </mc:AlternateContent>
      <p:sp>
        <p:nvSpPr>
          <p:cNvPr id="10" name="TextBox 9">
            <a:extLst>
              <a:ext uri="{FF2B5EF4-FFF2-40B4-BE49-F238E27FC236}">
                <a16:creationId xmlns:a16="http://schemas.microsoft.com/office/drawing/2014/main" id="{80ADCE25-A84D-A536-158A-38E354FF7786}"/>
              </a:ext>
            </a:extLst>
          </p:cNvPr>
          <p:cNvSpPr txBox="1"/>
          <p:nvPr/>
        </p:nvSpPr>
        <p:spPr>
          <a:xfrm>
            <a:off x="11451909" y="9098712"/>
            <a:ext cx="3056377" cy="523220"/>
          </a:xfrm>
          <a:prstGeom prst="rect">
            <a:avLst/>
          </a:prstGeom>
          <a:noFill/>
        </p:spPr>
        <p:txBody>
          <a:bodyPr wrap="square">
            <a:spAutoFit/>
          </a:bodyPr>
          <a:lstStyle/>
          <a:p>
            <a:r>
              <a:rPr lang="en-IN" sz="2800" dirty="0" err="1"/>
              <a:t>Ralucca</a:t>
            </a:r>
            <a:r>
              <a:rPr lang="en-IN" sz="2800" dirty="0"/>
              <a:t> Gera, NPS</a:t>
            </a:r>
          </a:p>
        </p:txBody>
      </p:sp>
      <p:sp>
        <p:nvSpPr>
          <p:cNvPr id="9" name="TextBox 8">
            <a:extLst>
              <a:ext uri="{FF2B5EF4-FFF2-40B4-BE49-F238E27FC236}">
                <a16:creationId xmlns:a16="http://schemas.microsoft.com/office/drawing/2014/main" id="{49C9AFB8-98BB-D4BF-5955-DD11C1579B8A}"/>
              </a:ext>
            </a:extLst>
          </p:cNvPr>
          <p:cNvSpPr txBox="1"/>
          <p:nvPr/>
        </p:nvSpPr>
        <p:spPr>
          <a:xfrm>
            <a:off x="415040" y="1862053"/>
            <a:ext cx="14044297" cy="1323439"/>
          </a:xfrm>
          <a:prstGeom prst="rect">
            <a:avLst/>
          </a:prstGeom>
          <a:solidFill>
            <a:schemeClr val="bg1"/>
          </a:solidFill>
        </p:spPr>
        <p:txBody>
          <a:bodyPr wrap="square">
            <a:spAutoFit/>
          </a:bodyPr>
          <a:lstStyle/>
          <a:p>
            <a:pPr marL="685800" indent="-685800">
              <a:buFont typeface="Arial" panose="020B0604020202020204" pitchFamily="34" charset="0"/>
              <a:buChar char="•"/>
            </a:pPr>
            <a:r>
              <a:rPr lang="en-US" sz="4000" b="0" i="0" dirty="0">
                <a:effectLst/>
                <a:latin typeface="Cambria" panose="02040503050406030204" pitchFamily="18" charset="0"/>
                <a:ea typeface="Cambria" panose="02040503050406030204" pitchFamily="18" charset="0"/>
              </a:rPr>
              <a:t>A natural extension of degree centrality is </a:t>
            </a:r>
            <a:r>
              <a:rPr lang="en-US" sz="4000" b="1" i="0" dirty="0">
                <a:effectLst/>
                <a:latin typeface="Cambria" panose="02040503050406030204" pitchFamily="18" charset="0"/>
                <a:ea typeface="Cambria" panose="02040503050406030204" pitchFamily="18" charset="0"/>
              </a:rPr>
              <a:t>eigenvector centrality</a:t>
            </a:r>
            <a:r>
              <a:rPr lang="en-US" sz="4000" b="0" i="0" dirty="0">
                <a:effectLst/>
                <a:latin typeface="Cambria" panose="02040503050406030204" pitchFamily="18" charset="0"/>
                <a:ea typeface="Cambria" panose="02040503050406030204" pitchFamily="18" charset="0"/>
              </a:rPr>
              <a:t>.</a:t>
            </a:r>
            <a:endParaRPr lang="en-IN" sz="4000"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394967045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twork Technology Background">
            <a:extLst>
              <a:ext uri="{FF2B5EF4-FFF2-40B4-BE49-F238E27FC236}">
                <a16:creationId xmlns:a16="http://schemas.microsoft.com/office/drawing/2014/main" id="{61A5FA30-F6AB-753B-3EEC-E57661DE6B5D}"/>
              </a:ext>
            </a:extLst>
          </p:cNvPr>
          <p:cNvPicPr>
            <a:picLocks noChangeAspect="1"/>
          </p:cNvPicPr>
          <p:nvPr/>
        </p:nvPicPr>
        <p:blipFill rotWithShape="1">
          <a:blip r:embed="rId2">
            <a:alphaModFix amt="60000"/>
          </a:blip>
          <a:srcRect r="-1" b="3428"/>
          <a:stretch/>
        </p:blipFill>
        <p:spPr>
          <a:xfrm>
            <a:off x="538734" y="1866520"/>
            <a:ext cx="13681520" cy="7696237"/>
          </a:xfrm>
          <a:prstGeom prst="rect">
            <a:avLst/>
          </a:prstGeom>
          <a:solidFill>
            <a:srgbClr val="000000">
              <a:shade val="95000"/>
            </a:srgbClr>
          </a:solidFill>
          <a:ln w="444500" cap="sq">
            <a:solidFill>
              <a:srgbClr val="000000"/>
            </a:solidFill>
            <a:miter lim="800000"/>
          </a:ln>
          <a:effectLst>
            <a:outerShdw blurRad="254000" dist="190500" dir="2700000" sy="90000" algn="bl" rotWithShape="0">
              <a:srgbClr val="000000">
                <a:alpha val="40000"/>
              </a:srgbClr>
            </a:outerShdw>
          </a:effectLst>
        </p:spPr>
      </p:pic>
      <p:sp>
        <p:nvSpPr>
          <p:cNvPr id="7" name="Content Placeholder 6"/>
          <p:cNvSpPr>
            <a:spLocks noGrp="1"/>
          </p:cNvSpPr>
          <p:nvPr>
            <p:ph idx="1"/>
          </p:nvPr>
        </p:nvSpPr>
        <p:spPr>
          <a:xfrm>
            <a:off x="884636" y="1319971"/>
            <a:ext cx="13574701" cy="8519813"/>
          </a:xfrm>
        </p:spPr>
        <p:txBody>
          <a:bodyPr/>
          <a:lstStyle/>
          <a:p>
            <a:pPr marL="0" indent="0">
              <a:buNone/>
            </a:pPr>
            <a:endParaRPr lang="en-US" sz="4409" dirty="0"/>
          </a:p>
          <a:p>
            <a:pPr marL="0" indent="0">
              <a:buNone/>
            </a:pPr>
            <a:endParaRPr lang="en-US" dirty="0"/>
          </a:p>
        </p:txBody>
      </p:sp>
      <p:sp>
        <p:nvSpPr>
          <p:cNvPr id="5" name="Title 1">
            <a:extLst>
              <a:ext uri="{FF2B5EF4-FFF2-40B4-BE49-F238E27FC236}">
                <a16:creationId xmlns:a16="http://schemas.microsoft.com/office/drawing/2014/main" id="{CB232085-B432-5F7F-2872-DD2742324E72}"/>
              </a:ext>
            </a:extLst>
          </p:cNvPr>
          <p:cNvSpPr>
            <a:spLocks noGrp="1"/>
          </p:cNvSpPr>
          <p:nvPr>
            <p:ph type="title"/>
          </p:nvPr>
        </p:nvSpPr>
        <p:spPr>
          <a:xfrm>
            <a:off x="384418" y="93279"/>
            <a:ext cx="13681520" cy="1199974"/>
          </a:xfrm>
          <a:solidFill>
            <a:schemeClr val="bg1"/>
          </a:solidFill>
        </p:spPr>
        <p:txBody>
          <a:bodyPr>
            <a:normAutofit/>
          </a:bodyPr>
          <a:lstStyle/>
          <a:p>
            <a:pPr algn="ctr"/>
            <a:r>
              <a:rPr lang="en-US" sz="4800" b="1" dirty="0">
                <a:solidFill>
                  <a:srgbClr val="0000FF"/>
                </a:solidFill>
                <a:latin typeface="Cambria" panose="02040503050406030204" pitchFamily="18" charset="0"/>
                <a:ea typeface="Cambria" panose="02040503050406030204" pitchFamily="18" charset="0"/>
              </a:rPr>
              <a:t>Eigenvector Centrality</a:t>
            </a: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3BD62603-CFF5-5234-7CFE-3C0DEA775A4D}"/>
                  </a:ext>
                </a:extLst>
              </p:cNvPr>
              <p:cNvSpPr/>
              <p:nvPr/>
            </p:nvSpPr>
            <p:spPr>
              <a:xfrm>
                <a:off x="10453783" y="5579877"/>
                <a:ext cx="4343540" cy="149239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3200" i="1" smtClean="0">
                              <a:latin typeface="Cambria Math" panose="02040503050406030204" pitchFamily="18" charset="0"/>
                            </a:rPr>
                          </m:ctrlPr>
                        </m:sSubPr>
                        <m:e>
                          <m:r>
                            <a:rPr lang="en-US" sz="3200" b="0" i="1" smtClean="0">
                              <a:latin typeface="Cambria Math"/>
                            </a:rPr>
                            <m:t>𝐶</m:t>
                          </m:r>
                        </m:e>
                        <m:sub>
                          <m:r>
                            <a:rPr lang="en-US" sz="3200" b="0" i="1" smtClean="0">
                              <a:latin typeface="Cambria Math"/>
                            </a:rPr>
                            <m:t>𝑖</m:t>
                          </m:r>
                        </m:sub>
                      </m:sSub>
                      <m:r>
                        <a:rPr lang="en-US" sz="3200" b="0" i="1" smtClean="0">
                          <a:latin typeface="Cambria Math"/>
                        </a:rPr>
                        <m:t>=</m:t>
                      </m:r>
                      <m:f>
                        <m:fPr>
                          <m:type m:val="lin"/>
                          <m:ctrlPr>
                            <a:rPr lang="en-US" sz="3200" b="0" i="1" smtClean="0">
                              <a:latin typeface="Cambria Math" panose="02040503050406030204" pitchFamily="18" charset="0"/>
                            </a:rPr>
                          </m:ctrlPr>
                        </m:fPr>
                        <m:num>
                          <m:r>
                            <a:rPr lang="en-US" sz="3200" b="0" i="1" smtClean="0">
                              <a:latin typeface="Cambria Math"/>
                            </a:rPr>
                            <m:t>1</m:t>
                          </m:r>
                        </m:num>
                        <m:den>
                          <m:nary>
                            <m:naryPr>
                              <m:chr m:val="∑"/>
                              <m:ctrlPr>
                                <a:rPr lang="en-US" sz="3200" b="0" i="1" smtClean="0">
                                  <a:latin typeface="Cambria Math" panose="02040503050406030204" pitchFamily="18" charset="0"/>
                                </a:rPr>
                              </m:ctrlPr>
                            </m:naryPr>
                            <m:sub>
                              <m:r>
                                <a:rPr lang="en-US" sz="3200" b="0" i="1" smtClean="0">
                                  <a:latin typeface="Cambria Math"/>
                                </a:rPr>
                                <m:t>𝑗</m:t>
                              </m:r>
                              <m:r>
                                <a:rPr lang="en-US" sz="3200" b="0" i="1" smtClean="0">
                                  <a:latin typeface="Cambria Math"/>
                                </a:rPr>
                                <m:t>=1</m:t>
                              </m:r>
                            </m:sub>
                            <m:sup>
                              <m:r>
                                <a:rPr lang="en-US" sz="3200" b="0" i="1" smtClean="0">
                                  <a:latin typeface="Cambria Math"/>
                                </a:rPr>
                                <m:t>𝑛</m:t>
                              </m:r>
                            </m:sup>
                            <m:e>
                              <m:r>
                                <a:rPr lang="en-US" sz="3200" b="0" i="1" smtClean="0">
                                  <a:latin typeface="Cambria Math"/>
                                </a:rPr>
                                <m:t>𝑑</m:t>
                              </m:r>
                              <m:r>
                                <a:rPr lang="en-US" sz="3200" b="0" i="1" smtClean="0">
                                  <a:latin typeface="Cambria Math"/>
                                </a:rPr>
                                <m:t>(</m:t>
                              </m:r>
                              <m:r>
                                <a:rPr lang="en-US" sz="3200" b="0" i="1" smtClean="0">
                                  <a:latin typeface="Cambria Math"/>
                                </a:rPr>
                                <m:t>𝑖</m:t>
                              </m:r>
                              <m:r>
                                <a:rPr lang="en-US" sz="3200" b="0" i="1" smtClean="0">
                                  <a:latin typeface="Cambria Math"/>
                                </a:rPr>
                                <m:t>,</m:t>
                              </m:r>
                              <m:r>
                                <a:rPr lang="en-US" sz="3200" b="0" i="1" smtClean="0">
                                  <a:latin typeface="Cambria Math"/>
                                </a:rPr>
                                <m:t>𝑗</m:t>
                              </m:r>
                              <m:r>
                                <a:rPr lang="en-US" sz="3200" b="0" i="1" smtClean="0">
                                  <a:latin typeface="Cambria Math"/>
                                </a:rPr>
                                <m:t>)</m:t>
                              </m:r>
                            </m:e>
                          </m:nary>
                        </m:den>
                      </m:f>
                    </m:oMath>
                  </m:oMathPara>
                </a14:m>
                <a:endParaRPr lang="en-US" sz="3200" dirty="0"/>
              </a:p>
            </p:txBody>
          </p:sp>
        </mc:Choice>
        <mc:Fallback xmlns="">
          <p:sp>
            <p:nvSpPr>
              <p:cNvPr id="3" name="Rectangle 2">
                <a:extLst>
                  <a:ext uri="{FF2B5EF4-FFF2-40B4-BE49-F238E27FC236}">
                    <a16:creationId xmlns:a16="http://schemas.microsoft.com/office/drawing/2014/main" id="{3BD62603-CFF5-5234-7CFE-3C0DEA775A4D}"/>
                  </a:ext>
                </a:extLst>
              </p:cNvPr>
              <p:cNvSpPr>
                <a:spLocks noRot="1" noChangeAspect="1" noMove="1" noResize="1" noEditPoints="1" noAdjustHandles="1" noChangeArrowheads="1" noChangeShapeType="1" noTextEdit="1"/>
              </p:cNvSpPr>
              <p:nvPr/>
            </p:nvSpPr>
            <p:spPr>
              <a:xfrm>
                <a:off x="10453783" y="5579877"/>
                <a:ext cx="4343540" cy="1492396"/>
              </a:xfrm>
              <a:prstGeom prst="rect">
                <a:avLst/>
              </a:prstGeom>
              <a:blipFill>
                <a:blip r:embed="rId3"/>
                <a:stretch>
                  <a:fillRect/>
                </a:stretch>
              </a:blipFill>
            </p:spPr>
            <p:txBody>
              <a:bodyPr/>
              <a:lstStyle/>
              <a:p>
                <a:r>
                  <a:rPr lang="en-IN">
                    <a:noFill/>
                  </a:rPr>
                  <a:t> </a:t>
                </a:r>
              </a:p>
            </p:txBody>
          </p:sp>
        </mc:Fallback>
      </mc:AlternateContent>
      <p:sp>
        <p:nvSpPr>
          <p:cNvPr id="10" name="TextBox 9">
            <a:extLst>
              <a:ext uri="{FF2B5EF4-FFF2-40B4-BE49-F238E27FC236}">
                <a16:creationId xmlns:a16="http://schemas.microsoft.com/office/drawing/2014/main" id="{80ADCE25-A84D-A536-158A-38E354FF7786}"/>
              </a:ext>
            </a:extLst>
          </p:cNvPr>
          <p:cNvSpPr txBox="1"/>
          <p:nvPr/>
        </p:nvSpPr>
        <p:spPr>
          <a:xfrm>
            <a:off x="11451909" y="9098712"/>
            <a:ext cx="3056377" cy="523220"/>
          </a:xfrm>
          <a:prstGeom prst="rect">
            <a:avLst/>
          </a:prstGeom>
          <a:noFill/>
        </p:spPr>
        <p:txBody>
          <a:bodyPr wrap="square">
            <a:spAutoFit/>
          </a:bodyPr>
          <a:lstStyle/>
          <a:p>
            <a:r>
              <a:rPr lang="en-IN" sz="2800" dirty="0" err="1"/>
              <a:t>Ralucca</a:t>
            </a:r>
            <a:r>
              <a:rPr lang="en-IN" sz="2800" dirty="0"/>
              <a:t> Gera, NPS</a:t>
            </a:r>
          </a:p>
        </p:txBody>
      </p:sp>
      <p:sp>
        <p:nvSpPr>
          <p:cNvPr id="9" name="TextBox 8">
            <a:extLst>
              <a:ext uri="{FF2B5EF4-FFF2-40B4-BE49-F238E27FC236}">
                <a16:creationId xmlns:a16="http://schemas.microsoft.com/office/drawing/2014/main" id="{49C9AFB8-98BB-D4BF-5955-DD11C1579B8A}"/>
              </a:ext>
            </a:extLst>
          </p:cNvPr>
          <p:cNvSpPr txBox="1"/>
          <p:nvPr/>
        </p:nvSpPr>
        <p:spPr>
          <a:xfrm>
            <a:off x="460075" y="1589493"/>
            <a:ext cx="14044297" cy="5632311"/>
          </a:xfrm>
          <a:prstGeom prst="rect">
            <a:avLst/>
          </a:prstGeom>
          <a:solidFill>
            <a:schemeClr val="bg1"/>
          </a:solidFill>
        </p:spPr>
        <p:txBody>
          <a:bodyPr wrap="square">
            <a:spAutoFit/>
          </a:bodyPr>
          <a:lstStyle/>
          <a:p>
            <a:pPr marL="685800" indent="-685800">
              <a:buFont typeface="Arial" panose="020B0604020202020204" pitchFamily="34" charset="0"/>
              <a:buChar char="•"/>
            </a:pPr>
            <a:r>
              <a:rPr lang="en-US" sz="4000" b="0" i="0" dirty="0">
                <a:effectLst/>
                <a:latin typeface="Cambria" panose="02040503050406030204" pitchFamily="18" charset="0"/>
                <a:ea typeface="Cambria" panose="02040503050406030204" pitchFamily="18" charset="0"/>
              </a:rPr>
              <a:t>A natural extension of degree centrality is </a:t>
            </a:r>
            <a:r>
              <a:rPr lang="en-US" sz="4000" b="1" i="0" dirty="0">
                <a:effectLst/>
                <a:latin typeface="Cambria" panose="02040503050406030204" pitchFamily="18" charset="0"/>
                <a:ea typeface="Cambria" panose="02040503050406030204" pitchFamily="18" charset="0"/>
              </a:rPr>
              <a:t>eigenvector centrality</a:t>
            </a:r>
            <a:r>
              <a:rPr lang="en-US" sz="4000" b="0" i="0" dirty="0">
                <a:effectLst/>
                <a:latin typeface="Cambria" panose="02040503050406030204" pitchFamily="18" charset="0"/>
                <a:ea typeface="Cambria" panose="02040503050406030204" pitchFamily="18" charset="0"/>
              </a:rPr>
              <a:t>.</a:t>
            </a:r>
          </a:p>
          <a:p>
            <a:pPr marL="685800" indent="-685800">
              <a:buFont typeface="Arial" panose="020B0604020202020204" pitchFamily="34" charset="0"/>
              <a:buChar char="•"/>
            </a:pPr>
            <a:endParaRPr lang="en-US" sz="4000" dirty="0">
              <a:latin typeface="Cambria" panose="02040503050406030204" pitchFamily="18" charset="0"/>
              <a:ea typeface="Cambria" panose="02040503050406030204" pitchFamily="18" charset="0"/>
            </a:endParaRPr>
          </a:p>
          <a:p>
            <a:pPr marL="685800" indent="-685800">
              <a:buFont typeface="Arial" panose="020B0604020202020204" pitchFamily="34" charset="0"/>
              <a:buChar char="•"/>
            </a:pPr>
            <a:r>
              <a:rPr lang="en-US" sz="4000" dirty="0">
                <a:latin typeface="Cambria" panose="02040503050406030204" pitchFamily="18" charset="0"/>
                <a:ea typeface="Cambria" panose="02040503050406030204" pitchFamily="18" charset="0"/>
              </a:rPr>
              <a:t>In-degree centrality awards one centrality point for every link a node receives. But not all vertices are equivalent: some are more relevant than others, and, reasonably, endorsements from important nodes count more.</a:t>
            </a:r>
          </a:p>
          <a:p>
            <a:pPr marL="685800" indent="-685800">
              <a:buFont typeface="Arial" panose="020B0604020202020204" pitchFamily="34" charset="0"/>
              <a:buChar char="•"/>
            </a:pPr>
            <a:endParaRPr lang="en-US" sz="4000" dirty="0">
              <a:latin typeface="Cambria" panose="02040503050406030204" pitchFamily="18" charset="0"/>
              <a:ea typeface="Cambria" panose="02040503050406030204" pitchFamily="18" charset="0"/>
            </a:endParaRPr>
          </a:p>
          <a:p>
            <a:pPr marL="685800" indent="-685800">
              <a:buFont typeface="Arial" panose="020B0604020202020204" pitchFamily="34" charset="0"/>
              <a:buChar char="•"/>
            </a:pPr>
            <a:endParaRPr lang="en-IN" sz="4000"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14114899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twork Technology Background">
            <a:extLst>
              <a:ext uri="{FF2B5EF4-FFF2-40B4-BE49-F238E27FC236}">
                <a16:creationId xmlns:a16="http://schemas.microsoft.com/office/drawing/2014/main" id="{61A5FA30-F6AB-753B-3EEC-E57661DE6B5D}"/>
              </a:ext>
            </a:extLst>
          </p:cNvPr>
          <p:cNvPicPr>
            <a:picLocks noChangeAspect="1"/>
          </p:cNvPicPr>
          <p:nvPr/>
        </p:nvPicPr>
        <p:blipFill rotWithShape="1">
          <a:blip r:embed="rId2">
            <a:alphaModFix amt="60000"/>
          </a:blip>
          <a:srcRect r="-1" b="3428"/>
          <a:stretch/>
        </p:blipFill>
        <p:spPr>
          <a:xfrm>
            <a:off x="538734" y="1866520"/>
            <a:ext cx="13681520" cy="7696237"/>
          </a:xfrm>
          <a:prstGeom prst="rect">
            <a:avLst/>
          </a:prstGeom>
          <a:solidFill>
            <a:srgbClr val="000000">
              <a:shade val="95000"/>
            </a:srgbClr>
          </a:solidFill>
          <a:ln w="444500" cap="sq">
            <a:solidFill>
              <a:srgbClr val="000000"/>
            </a:solidFill>
            <a:miter lim="800000"/>
          </a:ln>
          <a:effectLst>
            <a:outerShdw blurRad="254000" dist="190500" dir="2700000" sy="90000" algn="bl" rotWithShape="0">
              <a:srgbClr val="000000">
                <a:alpha val="40000"/>
              </a:srgbClr>
            </a:outerShdw>
          </a:effectLst>
        </p:spPr>
      </p:pic>
      <p:sp>
        <p:nvSpPr>
          <p:cNvPr id="7" name="Content Placeholder 6"/>
          <p:cNvSpPr>
            <a:spLocks noGrp="1"/>
          </p:cNvSpPr>
          <p:nvPr>
            <p:ph idx="1"/>
          </p:nvPr>
        </p:nvSpPr>
        <p:spPr>
          <a:xfrm>
            <a:off x="884636" y="1319971"/>
            <a:ext cx="13574701" cy="8519813"/>
          </a:xfrm>
        </p:spPr>
        <p:txBody>
          <a:bodyPr/>
          <a:lstStyle/>
          <a:p>
            <a:pPr marL="0" indent="0">
              <a:buNone/>
            </a:pPr>
            <a:endParaRPr lang="en-US" sz="4409" dirty="0"/>
          </a:p>
          <a:p>
            <a:pPr marL="0" indent="0">
              <a:buNone/>
            </a:pPr>
            <a:endParaRPr lang="en-US" dirty="0"/>
          </a:p>
        </p:txBody>
      </p:sp>
      <p:sp>
        <p:nvSpPr>
          <p:cNvPr id="5" name="Title 1">
            <a:extLst>
              <a:ext uri="{FF2B5EF4-FFF2-40B4-BE49-F238E27FC236}">
                <a16:creationId xmlns:a16="http://schemas.microsoft.com/office/drawing/2014/main" id="{CB232085-B432-5F7F-2872-DD2742324E72}"/>
              </a:ext>
            </a:extLst>
          </p:cNvPr>
          <p:cNvSpPr>
            <a:spLocks noGrp="1"/>
          </p:cNvSpPr>
          <p:nvPr>
            <p:ph type="title"/>
          </p:nvPr>
        </p:nvSpPr>
        <p:spPr>
          <a:xfrm>
            <a:off x="384418" y="93279"/>
            <a:ext cx="13681520" cy="1199974"/>
          </a:xfrm>
          <a:solidFill>
            <a:schemeClr val="bg1"/>
          </a:solidFill>
        </p:spPr>
        <p:txBody>
          <a:bodyPr>
            <a:normAutofit/>
          </a:bodyPr>
          <a:lstStyle/>
          <a:p>
            <a:pPr algn="ctr"/>
            <a:r>
              <a:rPr lang="en-US" sz="4800" b="1" dirty="0">
                <a:solidFill>
                  <a:srgbClr val="0000FF"/>
                </a:solidFill>
                <a:latin typeface="Cambria" panose="02040503050406030204" pitchFamily="18" charset="0"/>
                <a:ea typeface="Cambria" panose="02040503050406030204" pitchFamily="18" charset="0"/>
              </a:rPr>
              <a:t>Eigenvector Centrality</a:t>
            </a: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3BD62603-CFF5-5234-7CFE-3C0DEA775A4D}"/>
                  </a:ext>
                </a:extLst>
              </p:cNvPr>
              <p:cNvSpPr/>
              <p:nvPr/>
            </p:nvSpPr>
            <p:spPr>
              <a:xfrm>
                <a:off x="10453783" y="5579877"/>
                <a:ext cx="4343540" cy="149239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3200" i="1" smtClean="0">
                              <a:latin typeface="Cambria Math" panose="02040503050406030204" pitchFamily="18" charset="0"/>
                            </a:rPr>
                          </m:ctrlPr>
                        </m:sSubPr>
                        <m:e>
                          <m:r>
                            <a:rPr lang="en-US" sz="3200" b="0" i="1" smtClean="0">
                              <a:latin typeface="Cambria Math"/>
                            </a:rPr>
                            <m:t>𝐶</m:t>
                          </m:r>
                        </m:e>
                        <m:sub>
                          <m:r>
                            <a:rPr lang="en-US" sz="3200" b="0" i="1" smtClean="0">
                              <a:latin typeface="Cambria Math"/>
                            </a:rPr>
                            <m:t>𝑖</m:t>
                          </m:r>
                        </m:sub>
                      </m:sSub>
                      <m:r>
                        <a:rPr lang="en-US" sz="3200" b="0" i="1" smtClean="0">
                          <a:latin typeface="Cambria Math"/>
                        </a:rPr>
                        <m:t>=</m:t>
                      </m:r>
                      <m:f>
                        <m:fPr>
                          <m:type m:val="lin"/>
                          <m:ctrlPr>
                            <a:rPr lang="en-US" sz="3200" b="0" i="1" smtClean="0">
                              <a:latin typeface="Cambria Math" panose="02040503050406030204" pitchFamily="18" charset="0"/>
                            </a:rPr>
                          </m:ctrlPr>
                        </m:fPr>
                        <m:num>
                          <m:r>
                            <a:rPr lang="en-US" sz="3200" b="0" i="1" smtClean="0">
                              <a:latin typeface="Cambria Math"/>
                            </a:rPr>
                            <m:t>1</m:t>
                          </m:r>
                        </m:num>
                        <m:den>
                          <m:nary>
                            <m:naryPr>
                              <m:chr m:val="∑"/>
                              <m:ctrlPr>
                                <a:rPr lang="en-US" sz="3200" b="0" i="1" smtClean="0">
                                  <a:latin typeface="Cambria Math" panose="02040503050406030204" pitchFamily="18" charset="0"/>
                                </a:rPr>
                              </m:ctrlPr>
                            </m:naryPr>
                            <m:sub>
                              <m:r>
                                <a:rPr lang="en-US" sz="3200" b="0" i="1" smtClean="0">
                                  <a:latin typeface="Cambria Math"/>
                                </a:rPr>
                                <m:t>𝑗</m:t>
                              </m:r>
                              <m:r>
                                <a:rPr lang="en-US" sz="3200" b="0" i="1" smtClean="0">
                                  <a:latin typeface="Cambria Math"/>
                                </a:rPr>
                                <m:t>=1</m:t>
                              </m:r>
                            </m:sub>
                            <m:sup>
                              <m:r>
                                <a:rPr lang="en-US" sz="3200" b="0" i="1" smtClean="0">
                                  <a:latin typeface="Cambria Math"/>
                                </a:rPr>
                                <m:t>𝑛</m:t>
                              </m:r>
                            </m:sup>
                            <m:e>
                              <m:r>
                                <a:rPr lang="en-US" sz="3200" b="0" i="1" smtClean="0">
                                  <a:latin typeface="Cambria Math"/>
                                </a:rPr>
                                <m:t>𝑑</m:t>
                              </m:r>
                              <m:r>
                                <a:rPr lang="en-US" sz="3200" b="0" i="1" smtClean="0">
                                  <a:latin typeface="Cambria Math"/>
                                </a:rPr>
                                <m:t>(</m:t>
                              </m:r>
                              <m:r>
                                <a:rPr lang="en-US" sz="3200" b="0" i="1" smtClean="0">
                                  <a:latin typeface="Cambria Math"/>
                                </a:rPr>
                                <m:t>𝑖</m:t>
                              </m:r>
                              <m:r>
                                <a:rPr lang="en-US" sz="3200" b="0" i="1" smtClean="0">
                                  <a:latin typeface="Cambria Math"/>
                                </a:rPr>
                                <m:t>,</m:t>
                              </m:r>
                              <m:r>
                                <a:rPr lang="en-US" sz="3200" b="0" i="1" smtClean="0">
                                  <a:latin typeface="Cambria Math"/>
                                </a:rPr>
                                <m:t>𝑗</m:t>
                              </m:r>
                              <m:r>
                                <a:rPr lang="en-US" sz="3200" b="0" i="1" smtClean="0">
                                  <a:latin typeface="Cambria Math"/>
                                </a:rPr>
                                <m:t>)</m:t>
                              </m:r>
                            </m:e>
                          </m:nary>
                        </m:den>
                      </m:f>
                    </m:oMath>
                  </m:oMathPara>
                </a14:m>
                <a:endParaRPr lang="en-US" sz="3200" dirty="0"/>
              </a:p>
            </p:txBody>
          </p:sp>
        </mc:Choice>
        <mc:Fallback xmlns="">
          <p:sp>
            <p:nvSpPr>
              <p:cNvPr id="3" name="Rectangle 2">
                <a:extLst>
                  <a:ext uri="{FF2B5EF4-FFF2-40B4-BE49-F238E27FC236}">
                    <a16:creationId xmlns:a16="http://schemas.microsoft.com/office/drawing/2014/main" id="{3BD62603-CFF5-5234-7CFE-3C0DEA775A4D}"/>
                  </a:ext>
                </a:extLst>
              </p:cNvPr>
              <p:cNvSpPr>
                <a:spLocks noRot="1" noChangeAspect="1" noMove="1" noResize="1" noEditPoints="1" noAdjustHandles="1" noChangeArrowheads="1" noChangeShapeType="1" noTextEdit="1"/>
              </p:cNvSpPr>
              <p:nvPr/>
            </p:nvSpPr>
            <p:spPr>
              <a:xfrm>
                <a:off x="10453783" y="5579877"/>
                <a:ext cx="4343540" cy="1492396"/>
              </a:xfrm>
              <a:prstGeom prst="rect">
                <a:avLst/>
              </a:prstGeom>
              <a:blipFill>
                <a:blip r:embed="rId3"/>
                <a:stretch>
                  <a:fillRect/>
                </a:stretch>
              </a:blipFill>
            </p:spPr>
            <p:txBody>
              <a:bodyPr/>
              <a:lstStyle/>
              <a:p>
                <a:r>
                  <a:rPr lang="en-IN">
                    <a:noFill/>
                  </a:rPr>
                  <a:t> </a:t>
                </a:r>
              </a:p>
            </p:txBody>
          </p:sp>
        </mc:Fallback>
      </mc:AlternateContent>
      <p:sp>
        <p:nvSpPr>
          <p:cNvPr id="10" name="TextBox 9">
            <a:extLst>
              <a:ext uri="{FF2B5EF4-FFF2-40B4-BE49-F238E27FC236}">
                <a16:creationId xmlns:a16="http://schemas.microsoft.com/office/drawing/2014/main" id="{80ADCE25-A84D-A536-158A-38E354FF7786}"/>
              </a:ext>
            </a:extLst>
          </p:cNvPr>
          <p:cNvSpPr txBox="1"/>
          <p:nvPr/>
        </p:nvSpPr>
        <p:spPr>
          <a:xfrm>
            <a:off x="11451909" y="9098712"/>
            <a:ext cx="3056377" cy="523220"/>
          </a:xfrm>
          <a:prstGeom prst="rect">
            <a:avLst/>
          </a:prstGeom>
          <a:noFill/>
        </p:spPr>
        <p:txBody>
          <a:bodyPr wrap="square">
            <a:spAutoFit/>
          </a:bodyPr>
          <a:lstStyle/>
          <a:p>
            <a:r>
              <a:rPr lang="en-IN" sz="2800" dirty="0" err="1"/>
              <a:t>Ralucca</a:t>
            </a:r>
            <a:r>
              <a:rPr lang="en-IN" sz="2800" dirty="0"/>
              <a:t> Gera, NPS</a:t>
            </a:r>
          </a:p>
        </p:txBody>
      </p:sp>
      <p:sp>
        <p:nvSpPr>
          <p:cNvPr id="9" name="TextBox 8">
            <a:extLst>
              <a:ext uri="{FF2B5EF4-FFF2-40B4-BE49-F238E27FC236}">
                <a16:creationId xmlns:a16="http://schemas.microsoft.com/office/drawing/2014/main" id="{49C9AFB8-98BB-D4BF-5955-DD11C1579B8A}"/>
              </a:ext>
            </a:extLst>
          </p:cNvPr>
          <p:cNvSpPr txBox="1"/>
          <p:nvPr/>
        </p:nvSpPr>
        <p:spPr>
          <a:xfrm>
            <a:off x="463989" y="1564448"/>
            <a:ext cx="14044297" cy="5632311"/>
          </a:xfrm>
          <a:prstGeom prst="rect">
            <a:avLst/>
          </a:prstGeom>
          <a:solidFill>
            <a:schemeClr val="bg1"/>
          </a:solidFill>
        </p:spPr>
        <p:txBody>
          <a:bodyPr wrap="square">
            <a:spAutoFit/>
          </a:bodyPr>
          <a:lstStyle/>
          <a:p>
            <a:pPr marL="685800" indent="-685800">
              <a:buFont typeface="Arial" panose="020B0604020202020204" pitchFamily="34" charset="0"/>
              <a:buChar char="•"/>
            </a:pPr>
            <a:r>
              <a:rPr lang="en-US" sz="4000" b="0" i="0" dirty="0">
                <a:effectLst/>
                <a:latin typeface="Cambria" panose="02040503050406030204" pitchFamily="18" charset="0"/>
                <a:ea typeface="Cambria" panose="02040503050406030204" pitchFamily="18" charset="0"/>
              </a:rPr>
              <a:t>A natural extension of degree centrality is </a:t>
            </a:r>
            <a:r>
              <a:rPr lang="en-US" sz="4000" b="1" i="0" dirty="0">
                <a:effectLst/>
                <a:latin typeface="Cambria" panose="02040503050406030204" pitchFamily="18" charset="0"/>
                <a:ea typeface="Cambria" panose="02040503050406030204" pitchFamily="18" charset="0"/>
              </a:rPr>
              <a:t>eigenvector centrality</a:t>
            </a:r>
            <a:r>
              <a:rPr lang="en-US" sz="4000" b="0" i="0" dirty="0">
                <a:effectLst/>
                <a:latin typeface="Cambria" panose="02040503050406030204" pitchFamily="18" charset="0"/>
                <a:ea typeface="Cambria" panose="02040503050406030204" pitchFamily="18" charset="0"/>
              </a:rPr>
              <a:t>.</a:t>
            </a:r>
            <a:endParaRPr lang="en-US" sz="4000" dirty="0">
              <a:latin typeface="Cambria" panose="02040503050406030204" pitchFamily="18" charset="0"/>
              <a:ea typeface="Cambria" panose="02040503050406030204" pitchFamily="18" charset="0"/>
            </a:endParaRPr>
          </a:p>
          <a:p>
            <a:pPr marL="685800" indent="-685800">
              <a:buFont typeface="Arial" panose="020B0604020202020204" pitchFamily="34" charset="0"/>
              <a:buChar char="•"/>
            </a:pPr>
            <a:r>
              <a:rPr lang="en-US" sz="4000" dirty="0">
                <a:latin typeface="Cambria" panose="02040503050406030204" pitchFamily="18" charset="0"/>
                <a:ea typeface="Cambria" panose="02040503050406030204" pitchFamily="18" charset="0"/>
              </a:rPr>
              <a:t>In-degree centrality awards one centrality point for every link a node receives. But not all vertices are equivalent: some are more relevant than others, and, reasonably, endorsements from important nodes count more.</a:t>
            </a:r>
          </a:p>
          <a:p>
            <a:pPr marL="685800" indent="-685800">
              <a:buFont typeface="Arial" panose="020B0604020202020204" pitchFamily="34" charset="0"/>
              <a:buChar char="•"/>
            </a:pPr>
            <a:r>
              <a:rPr lang="en-US" sz="4000" dirty="0">
                <a:latin typeface="Cambria" panose="02040503050406030204" pitchFamily="18" charset="0"/>
                <a:ea typeface="Cambria" panose="02040503050406030204" pitchFamily="18" charset="0"/>
              </a:rPr>
              <a:t>EVC : </a:t>
            </a:r>
            <a:r>
              <a:rPr lang="en-US" sz="4000" i="1" dirty="0">
                <a:solidFill>
                  <a:srgbClr val="FF0000"/>
                </a:solidFill>
                <a:latin typeface="Cambria" panose="02040503050406030204" pitchFamily="18" charset="0"/>
                <a:ea typeface="Cambria" panose="02040503050406030204" pitchFamily="18" charset="0"/>
              </a:rPr>
              <a:t>A node is important if it is linked to by other important nodes.</a:t>
            </a:r>
            <a:endParaRPr lang="en-US" sz="4000" dirty="0">
              <a:latin typeface="Cambria" panose="02040503050406030204" pitchFamily="18" charset="0"/>
              <a:ea typeface="Cambria" panose="02040503050406030204" pitchFamily="18" charset="0"/>
            </a:endParaRPr>
          </a:p>
          <a:p>
            <a:pPr marL="685800" indent="-685800">
              <a:buFont typeface="Arial" panose="020B0604020202020204" pitchFamily="34" charset="0"/>
              <a:buChar char="•"/>
            </a:pPr>
            <a:endParaRPr lang="en-IN" sz="4000"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39013209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twork Technology Background">
            <a:extLst>
              <a:ext uri="{FF2B5EF4-FFF2-40B4-BE49-F238E27FC236}">
                <a16:creationId xmlns:a16="http://schemas.microsoft.com/office/drawing/2014/main" id="{61A5FA30-F6AB-753B-3EEC-E57661DE6B5D}"/>
              </a:ext>
            </a:extLst>
          </p:cNvPr>
          <p:cNvPicPr>
            <a:picLocks noChangeAspect="1"/>
          </p:cNvPicPr>
          <p:nvPr/>
        </p:nvPicPr>
        <p:blipFill rotWithShape="1">
          <a:blip r:embed="rId2">
            <a:alphaModFix amt="60000"/>
          </a:blip>
          <a:srcRect r="-1" b="3428"/>
          <a:stretch/>
        </p:blipFill>
        <p:spPr>
          <a:xfrm>
            <a:off x="538734" y="1866520"/>
            <a:ext cx="13681520" cy="7696237"/>
          </a:xfrm>
          <a:prstGeom prst="rect">
            <a:avLst/>
          </a:prstGeom>
          <a:solidFill>
            <a:srgbClr val="000000">
              <a:shade val="95000"/>
            </a:srgbClr>
          </a:solidFill>
          <a:ln w="444500" cap="sq">
            <a:solidFill>
              <a:srgbClr val="000000"/>
            </a:solidFill>
            <a:miter lim="800000"/>
          </a:ln>
          <a:effectLst>
            <a:outerShdw blurRad="254000" dist="190500" dir="2700000" sy="90000" algn="bl" rotWithShape="0">
              <a:srgbClr val="000000">
                <a:alpha val="40000"/>
              </a:srgbClr>
            </a:outerShdw>
          </a:effectLst>
        </p:spPr>
      </p:pic>
      <p:sp>
        <p:nvSpPr>
          <p:cNvPr id="7" name="Content Placeholder 6"/>
          <p:cNvSpPr>
            <a:spLocks noGrp="1"/>
          </p:cNvSpPr>
          <p:nvPr>
            <p:ph idx="1"/>
          </p:nvPr>
        </p:nvSpPr>
        <p:spPr>
          <a:xfrm>
            <a:off x="884636" y="1319971"/>
            <a:ext cx="13574701" cy="8519813"/>
          </a:xfrm>
        </p:spPr>
        <p:txBody>
          <a:bodyPr/>
          <a:lstStyle/>
          <a:p>
            <a:pPr marL="0" indent="0">
              <a:buNone/>
            </a:pPr>
            <a:endParaRPr lang="en-US" sz="4409" dirty="0"/>
          </a:p>
          <a:p>
            <a:pPr marL="0" indent="0">
              <a:buNone/>
            </a:pPr>
            <a:endParaRPr lang="en-US" dirty="0"/>
          </a:p>
        </p:txBody>
      </p:sp>
      <p:sp>
        <p:nvSpPr>
          <p:cNvPr id="5" name="Title 1">
            <a:extLst>
              <a:ext uri="{FF2B5EF4-FFF2-40B4-BE49-F238E27FC236}">
                <a16:creationId xmlns:a16="http://schemas.microsoft.com/office/drawing/2014/main" id="{CB232085-B432-5F7F-2872-DD2742324E72}"/>
              </a:ext>
            </a:extLst>
          </p:cNvPr>
          <p:cNvSpPr>
            <a:spLocks noGrp="1"/>
          </p:cNvSpPr>
          <p:nvPr>
            <p:ph type="title"/>
          </p:nvPr>
        </p:nvSpPr>
        <p:spPr>
          <a:xfrm>
            <a:off x="384418" y="93279"/>
            <a:ext cx="13681520" cy="1199974"/>
          </a:xfrm>
          <a:solidFill>
            <a:schemeClr val="bg1"/>
          </a:solidFill>
        </p:spPr>
        <p:txBody>
          <a:bodyPr>
            <a:normAutofit/>
          </a:bodyPr>
          <a:lstStyle/>
          <a:p>
            <a:pPr algn="ctr"/>
            <a:r>
              <a:rPr lang="en-US" sz="4800" b="1" dirty="0">
                <a:solidFill>
                  <a:srgbClr val="0000FF"/>
                </a:solidFill>
                <a:latin typeface="Cambria" panose="02040503050406030204" pitchFamily="18" charset="0"/>
                <a:ea typeface="Cambria" panose="02040503050406030204" pitchFamily="18" charset="0"/>
              </a:rPr>
              <a:t>Eigenvector Centrality</a:t>
            </a: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3BD62603-CFF5-5234-7CFE-3C0DEA775A4D}"/>
                  </a:ext>
                </a:extLst>
              </p:cNvPr>
              <p:cNvSpPr/>
              <p:nvPr/>
            </p:nvSpPr>
            <p:spPr>
              <a:xfrm>
                <a:off x="10453783" y="5579877"/>
                <a:ext cx="4343540" cy="149239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3200" i="1" smtClean="0">
                              <a:latin typeface="Cambria Math" panose="02040503050406030204" pitchFamily="18" charset="0"/>
                            </a:rPr>
                          </m:ctrlPr>
                        </m:sSubPr>
                        <m:e>
                          <m:r>
                            <a:rPr lang="en-US" sz="3200" b="0" i="1" smtClean="0">
                              <a:latin typeface="Cambria Math"/>
                            </a:rPr>
                            <m:t>𝐶</m:t>
                          </m:r>
                        </m:e>
                        <m:sub>
                          <m:r>
                            <a:rPr lang="en-US" sz="3200" b="0" i="1" smtClean="0">
                              <a:latin typeface="Cambria Math"/>
                            </a:rPr>
                            <m:t>𝑖</m:t>
                          </m:r>
                        </m:sub>
                      </m:sSub>
                      <m:r>
                        <a:rPr lang="en-US" sz="3200" b="0" i="1" smtClean="0">
                          <a:latin typeface="Cambria Math"/>
                        </a:rPr>
                        <m:t>=</m:t>
                      </m:r>
                      <m:f>
                        <m:fPr>
                          <m:type m:val="lin"/>
                          <m:ctrlPr>
                            <a:rPr lang="en-US" sz="3200" b="0" i="1" smtClean="0">
                              <a:latin typeface="Cambria Math" panose="02040503050406030204" pitchFamily="18" charset="0"/>
                            </a:rPr>
                          </m:ctrlPr>
                        </m:fPr>
                        <m:num>
                          <m:r>
                            <a:rPr lang="en-US" sz="3200" b="0" i="1" smtClean="0">
                              <a:latin typeface="Cambria Math"/>
                            </a:rPr>
                            <m:t>1</m:t>
                          </m:r>
                        </m:num>
                        <m:den>
                          <m:nary>
                            <m:naryPr>
                              <m:chr m:val="∑"/>
                              <m:ctrlPr>
                                <a:rPr lang="en-US" sz="3200" b="0" i="1" smtClean="0">
                                  <a:latin typeface="Cambria Math" panose="02040503050406030204" pitchFamily="18" charset="0"/>
                                </a:rPr>
                              </m:ctrlPr>
                            </m:naryPr>
                            <m:sub>
                              <m:r>
                                <a:rPr lang="en-US" sz="3200" b="0" i="1" smtClean="0">
                                  <a:latin typeface="Cambria Math"/>
                                </a:rPr>
                                <m:t>𝑗</m:t>
                              </m:r>
                              <m:r>
                                <a:rPr lang="en-US" sz="3200" b="0" i="1" smtClean="0">
                                  <a:latin typeface="Cambria Math"/>
                                </a:rPr>
                                <m:t>=1</m:t>
                              </m:r>
                            </m:sub>
                            <m:sup>
                              <m:r>
                                <a:rPr lang="en-US" sz="3200" b="0" i="1" smtClean="0">
                                  <a:latin typeface="Cambria Math"/>
                                </a:rPr>
                                <m:t>𝑛</m:t>
                              </m:r>
                            </m:sup>
                            <m:e>
                              <m:r>
                                <a:rPr lang="en-US" sz="3200" b="0" i="1" smtClean="0">
                                  <a:latin typeface="Cambria Math"/>
                                </a:rPr>
                                <m:t>𝑑</m:t>
                              </m:r>
                              <m:r>
                                <a:rPr lang="en-US" sz="3200" b="0" i="1" smtClean="0">
                                  <a:latin typeface="Cambria Math"/>
                                </a:rPr>
                                <m:t>(</m:t>
                              </m:r>
                              <m:r>
                                <a:rPr lang="en-US" sz="3200" b="0" i="1" smtClean="0">
                                  <a:latin typeface="Cambria Math"/>
                                </a:rPr>
                                <m:t>𝑖</m:t>
                              </m:r>
                              <m:r>
                                <a:rPr lang="en-US" sz="3200" b="0" i="1" smtClean="0">
                                  <a:latin typeface="Cambria Math"/>
                                </a:rPr>
                                <m:t>,</m:t>
                              </m:r>
                              <m:r>
                                <a:rPr lang="en-US" sz="3200" b="0" i="1" smtClean="0">
                                  <a:latin typeface="Cambria Math"/>
                                </a:rPr>
                                <m:t>𝑗</m:t>
                              </m:r>
                              <m:r>
                                <a:rPr lang="en-US" sz="3200" b="0" i="1" smtClean="0">
                                  <a:latin typeface="Cambria Math"/>
                                </a:rPr>
                                <m:t>)</m:t>
                              </m:r>
                            </m:e>
                          </m:nary>
                        </m:den>
                      </m:f>
                    </m:oMath>
                  </m:oMathPara>
                </a14:m>
                <a:endParaRPr lang="en-US" sz="3200" dirty="0"/>
              </a:p>
            </p:txBody>
          </p:sp>
        </mc:Choice>
        <mc:Fallback xmlns="">
          <p:sp>
            <p:nvSpPr>
              <p:cNvPr id="3" name="Rectangle 2">
                <a:extLst>
                  <a:ext uri="{FF2B5EF4-FFF2-40B4-BE49-F238E27FC236}">
                    <a16:creationId xmlns:a16="http://schemas.microsoft.com/office/drawing/2014/main" id="{3BD62603-CFF5-5234-7CFE-3C0DEA775A4D}"/>
                  </a:ext>
                </a:extLst>
              </p:cNvPr>
              <p:cNvSpPr>
                <a:spLocks noRot="1" noChangeAspect="1" noMove="1" noResize="1" noEditPoints="1" noAdjustHandles="1" noChangeArrowheads="1" noChangeShapeType="1" noTextEdit="1"/>
              </p:cNvSpPr>
              <p:nvPr/>
            </p:nvSpPr>
            <p:spPr>
              <a:xfrm>
                <a:off x="10453783" y="5579877"/>
                <a:ext cx="4343540" cy="1492396"/>
              </a:xfrm>
              <a:prstGeom prst="rect">
                <a:avLst/>
              </a:prstGeom>
              <a:blipFill>
                <a:blip r:embed="rId3"/>
                <a:stretch>
                  <a:fillRect/>
                </a:stretch>
              </a:blipFill>
            </p:spPr>
            <p:txBody>
              <a:bodyPr/>
              <a:lstStyle/>
              <a:p>
                <a:r>
                  <a:rPr lang="en-IN">
                    <a:noFill/>
                  </a:rPr>
                  <a:t> </a:t>
                </a:r>
              </a:p>
            </p:txBody>
          </p:sp>
        </mc:Fallback>
      </mc:AlternateContent>
      <p:sp>
        <p:nvSpPr>
          <p:cNvPr id="10" name="TextBox 9">
            <a:extLst>
              <a:ext uri="{FF2B5EF4-FFF2-40B4-BE49-F238E27FC236}">
                <a16:creationId xmlns:a16="http://schemas.microsoft.com/office/drawing/2014/main" id="{80ADCE25-A84D-A536-158A-38E354FF7786}"/>
              </a:ext>
            </a:extLst>
          </p:cNvPr>
          <p:cNvSpPr txBox="1"/>
          <p:nvPr/>
        </p:nvSpPr>
        <p:spPr>
          <a:xfrm>
            <a:off x="11451909" y="9098712"/>
            <a:ext cx="3056377" cy="523220"/>
          </a:xfrm>
          <a:prstGeom prst="rect">
            <a:avLst/>
          </a:prstGeom>
          <a:noFill/>
        </p:spPr>
        <p:txBody>
          <a:bodyPr wrap="square">
            <a:spAutoFit/>
          </a:bodyPr>
          <a:lstStyle/>
          <a:p>
            <a:r>
              <a:rPr lang="en-IN" sz="2800" dirty="0" err="1"/>
              <a:t>Ralucca</a:t>
            </a:r>
            <a:r>
              <a:rPr lang="en-IN" sz="2800" dirty="0"/>
              <a:t> Gera, NPS</a:t>
            </a:r>
          </a:p>
        </p:txBody>
      </p:sp>
      <p:pic>
        <p:nvPicPr>
          <p:cNvPr id="6" name="Picture 5">
            <a:extLst>
              <a:ext uri="{FF2B5EF4-FFF2-40B4-BE49-F238E27FC236}">
                <a16:creationId xmlns:a16="http://schemas.microsoft.com/office/drawing/2014/main" id="{A3252340-050B-860B-6ABA-D56562A283AA}"/>
              </a:ext>
            </a:extLst>
          </p:cNvPr>
          <p:cNvPicPr>
            <a:picLocks noChangeAspect="1"/>
          </p:cNvPicPr>
          <p:nvPr/>
        </p:nvPicPr>
        <p:blipFill>
          <a:blip r:embed="rId4"/>
          <a:stretch>
            <a:fillRect/>
          </a:stretch>
        </p:blipFill>
        <p:spPr>
          <a:xfrm>
            <a:off x="835687" y="1839802"/>
            <a:ext cx="13325192" cy="1976409"/>
          </a:xfrm>
          <a:prstGeom prst="rect">
            <a:avLst/>
          </a:prstGeom>
        </p:spPr>
      </p:pic>
    </p:spTree>
    <p:extLst>
      <p:ext uri="{BB962C8B-B14F-4D97-AF65-F5344CB8AC3E}">
        <p14:creationId xmlns:p14="http://schemas.microsoft.com/office/powerpoint/2010/main" val="40030529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twork Technology Background">
            <a:extLst>
              <a:ext uri="{FF2B5EF4-FFF2-40B4-BE49-F238E27FC236}">
                <a16:creationId xmlns:a16="http://schemas.microsoft.com/office/drawing/2014/main" id="{61A5FA30-F6AB-753B-3EEC-E57661DE6B5D}"/>
              </a:ext>
            </a:extLst>
          </p:cNvPr>
          <p:cNvPicPr>
            <a:picLocks noChangeAspect="1"/>
          </p:cNvPicPr>
          <p:nvPr/>
        </p:nvPicPr>
        <p:blipFill rotWithShape="1">
          <a:blip r:embed="rId2">
            <a:alphaModFix amt="60000"/>
          </a:blip>
          <a:srcRect r="-1" b="3428"/>
          <a:stretch/>
        </p:blipFill>
        <p:spPr>
          <a:xfrm>
            <a:off x="538734" y="1866520"/>
            <a:ext cx="13681520" cy="7696237"/>
          </a:xfrm>
          <a:prstGeom prst="rect">
            <a:avLst/>
          </a:prstGeom>
          <a:solidFill>
            <a:srgbClr val="000000">
              <a:shade val="95000"/>
            </a:srgbClr>
          </a:solidFill>
          <a:ln w="444500" cap="sq">
            <a:solidFill>
              <a:srgbClr val="000000"/>
            </a:solidFill>
            <a:miter lim="800000"/>
          </a:ln>
          <a:effectLst>
            <a:outerShdw blurRad="254000" dist="190500" dir="2700000" sy="90000" algn="bl" rotWithShape="0">
              <a:srgbClr val="000000">
                <a:alpha val="40000"/>
              </a:srgbClr>
            </a:outerShdw>
          </a:effectLst>
        </p:spPr>
      </p:pic>
      <p:sp>
        <p:nvSpPr>
          <p:cNvPr id="7" name="Content Placeholder 6"/>
          <p:cNvSpPr>
            <a:spLocks noGrp="1"/>
          </p:cNvSpPr>
          <p:nvPr>
            <p:ph idx="1"/>
          </p:nvPr>
        </p:nvSpPr>
        <p:spPr>
          <a:xfrm>
            <a:off x="884636" y="1319971"/>
            <a:ext cx="13574701" cy="8519813"/>
          </a:xfrm>
        </p:spPr>
        <p:txBody>
          <a:bodyPr/>
          <a:lstStyle/>
          <a:p>
            <a:pPr marL="0" indent="0">
              <a:buNone/>
            </a:pPr>
            <a:endParaRPr lang="en-US" sz="4409" dirty="0"/>
          </a:p>
          <a:p>
            <a:pPr marL="0" indent="0">
              <a:buNone/>
            </a:pPr>
            <a:endParaRPr lang="en-US" dirty="0"/>
          </a:p>
        </p:txBody>
      </p:sp>
      <p:sp>
        <p:nvSpPr>
          <p:cNvPr id="5" name="Title 1">
            <a:extLst>
              <a:ext uri="{FF2B5EF4-FFF2-40B4-BE49-F238E27FC236}">
                <a16:creationId xmlns:a16="http://schemas.microsoft.com/office/drawing/2014/main" id="{CB232085-B432-5F7F-2872-DD2742324E72}"/>
              </a:ext>
            </a:extLst>
          </p:cNvPr>
          <p:cNvSpPr>
            <a:spLocks noGrp="1"/>
          </p:cNvSpPr>
          <p:nvPr>
            <p:ph type="title"/>
          </p:nvPr>
        </p:nvSpPr>
        <p:spPr>
          <a:xfrm>
            <a:off x="384418" y="93279"/>
            <a:ext cx="13681520" cy="1199974"/>
          </a:xfrm>
          <a:solidFill>
            <a:schemeClr val="bg1"/>
          </a:solidFill>
        </p:spPr>
        <p:txBody>
          <a:bodyPr>
            <a:normAutofit/>
          </a:bodyPr>
          <a:lstStyle/>
          <a:p>
            <a:pPr algn="ctr"/>
            <a:r>
              <a:rPr lang="en-US" sz="4800" b="1" dirty="0">
                <a:solidFill>
                  <a:srgbClr val="0000FF"/>
                </a:solidFill>
                <a:latin typeface="Cambria" panose="02040503050406030204" pitchFamily="18" charset="0"/>
                <a:ea typeface="Cambria" panose="02040503050406030204" pitchFamily="18" charset="0"/>
              </a:rPr>
              <a:t>Eigenvector Centrality</a:t>
            </a: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3BD62603-CFF5-5234-7CFE-3C0DEA775A4D}"/>
                  </a:ext>
                </a:extLst>
              </p:cNvPr>
              <p:cNvSpPr/>
              <p:nvPr/>
            </p:nvSpPr>
            <p:spPr>
              <a:xfrm>
                <a:off x="10453783" y="5579877"/>
                <a:ext cx="4343540" cy="149239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3200" i="1" smtClean="0">
                              <a:latin typeface="Cambria Math" panose="02040503050406030204" pitchFamily="18" charset="0"/>
                            </a:rPr>
                          </m:ctrlPr>
                        </m:sSubPr>
                        <m:e>
                          <m:r>
                            <a:rPr lang="en-US" sz="3200" b="0" i="1" smtClean="0">
                              <a:latin typeface="Cambria Math"/>
                            </a:rPr>
                            <m:t>𝐶</m:t>
                          </m:r>
                        </m:e>
                        <m:sub>
                          <m:r>
                            <a:rPr lang="en-US" sz="3200" b="0" i="1" smtClean="0">
                              <a:latin typeface="Cambria Math"/>
                            </a:rPr>
                            <m:t>𝑖</m:t>
                          </m:r>
                        </m:sub>
                      </m:sSub>
                      <m:r>
                        <a:rPr lang="en-US" sz="3200" b="0" i="1" smtClean="0">
                          <a:latin typeface="Cambria Math"/>
                        </a:rPr>
                        <m:t>=</m:t>
                      </m:r>
                      <m:f>
                        <m:fPr>
                          <m:type m:val="lin"/>
                          <m:ctrlPr>
                            <a:rPr lang="en-US" sz="3200" b="0" i="1" smtClean="0">
                              <a:latin typeface="Cambria Math" panose="02040503050406030204" pitchFamily="18" charset="0"/>
                            </a:rPr>
                          </m:ctrlPr>
                        </m:fPr>
                        <m:num>
                          <m:r>
                            <a:rPr lang="en-US" sz="3200" b="0" i="1" smtClean="0">
                              <a:latin typeface="Cambria Math"/>
                            </a:rPr>
                            <m:t>1</m:t>
                          </m:r>
                        </m:num>
                        <m:den>
                          <m:nary>
                            <m:naryPr>
                              <m:chr m:val="∑"/>
                              <m:ctrlPr>
                                <a:rPr lang="en-US" sz="3200" b="0" i="1" smtClean="0">
                                  <a:latin typeface="Cambria Math" panose="02040503050406030204" pitchFamily="18" charset="0"/>
                                </a:rPr>
                              </m:ctrlPr>
                            </m:naryPr>
                            <m:sub>
                              <m:r>
                                <a:rPr lang="en-US" sz="3200" b="0" i="1" smtClean="0">
                                  <a:latin typeface="Cambria Math"/>
                                </a:rPr>
                                <m:t>𝑗</m:t>
                              </m:r>
                              <m:r>
                                <a:rPr lang="en-US" sz="3200" b="0" i="1" smtClean="0">
                                  <a:latin typeface="Cambria Math"/>
                                </a:rPr>
                                <m:t>=1</m:t>
                              </m:r>
                            </m:sub>
                            <m:sup>
                              <m:r>
                                <a:rPr lang="en-US" sz="3200" b="0" i="1" smtClean="0">
                                  <a:latin typeface="Cambria Math"/>
                                </a:rPr>
                                <m:t>𝑛</m:t>
                              </m:r>
                            </m:sup>
                            <m:e>
                              <m:r>
                                <a:rPr lang="en-US" sz="3200" b="0" i="1" smtClean="0">
                                  <a:latin typeface="Cambria Math"/>
                                </a:rPr>
                                <m:t>𝑑</m:t>
                              </m:r>
                              <m:r>
                                <a:rPr lang="en-US" sz="3200" b="0" i="1" smtClean="0">
                                  <a:latin typeface="Cambria Math"/>
                                </a:rPr>
                                <m:t>(</m:t>
                              </m:r>
                              <m:r>
                                <a:rPr lang="en-US" sz="3200" b="0" i="1" smtClean="0">
                                  <a:latin typeface="Cambria Math"/>
                                </a:rPr>
                                <m:t>𝑖</m:t>
                              </m:r>
                              <m:r>
                                <a:rPr lang="en-US" sz="3200" b="0" i="1" smtClean="0">
                                  <a:latin typeface="Cambria Math"/>
                                </a:rPr>
                                <m:t>,</m:t>
                              </m:r>
                              <m:r>
                                <a:rPr lang="en-US" sz="3200" b="0" i="1" smtClean="0">
                                  <a:latin typeface="Cambria Math"/>
                                </a:rPr>
                                <m:t>𝑗</m:t>
                              </m:r>
                              <m:r>
                                <a:rPr lang="en-US" sz="3200" b="0" i="1" smtClean="0">
                                  <a:latin typeface="Cambria Math"/>
                                </a:rPr>
                                <m:t>)</m:t>
                              </m:r>
                            </m:e>
                          </m:nary>
                        </m:den>
                      </m:f>
                    </m:oMath>
                  </m:oMathPara>
                </a14:m>
                <a:endParaRPr lang="en-US" sz="3200" dirty="0"/>
              </a:p>
            </p:txBody>
          </p:sp>
        </mc:Choice>
        <mc:Fallback xmlns="">
          <p:sp>
            <p:nvSpPr>
              <p:cNvPr id="3" name="Rectangle 2">
                <a:extLst>
                  <a:ext uri="{FF2B5EF4-FFF2-40B4-BE49-F238E27FC236}">
                    <a16:creationId xmlns:a16="http://schemas.microsoft.com/office/drawing/2014/main" id="{3BD62603-CFF5-5234-7CFE-3C0DEA775A4D}"/>
                  </a:ext>
                </a:extLst>
              </p:cNvPr>
              <p:cNvSpPr>
                <a:spLocks noRot="1" noChangeAspect="1" noMove="1" noResize="1" noEditPoints="1" noAdjustHandles="1" noChangeArrowheads="1" noChangeShapeType="1" noTextEdit="1"/>
              </p:cNvSpPr>
              <p:nvPr/>
            </p:nvSpPr>
            <p:spPr>
              <a:xfrm>
                <a:off x="10453783" y="5579877"/>
                <a:ext cx="4343540" cy="1492396"/>
              </a:xfrm>
              <a:prstGeom prst="rect">
                <a:avLst/>
              </a:prstGeom>
              <a:blipFill>
                <a:blip r:embed="rId3"/>
                <a:stretch>
                  <a:fillRect/>
                </a:stretch>
              </a:blipFill>
            </p:spPr>
            <p:txBody>
              <a:bodyPr/>
              <a:lstStyle/>
              <a:p>
                <a:r>
                  <a:rPr lang="en-IN">
                    <a:noFill/>
                  </a:rPr>
                  <a:t> </a:t>
                </a:r>
              </a:p>
            </p:txBody>
          </p:sp>
        </mc:Fallback>
      </mc:AlternateContent>
      <p:sp>
        <p:nvSpPr>
          <p:cNvPr id="10" name="TextBox 9">
            <a:extLst>
              <a:ext uri="{FF2B5EF4-FFF2-40B4-BE49-F238E27FC236}">
                <a16:creationId xmlns:a16="http://schemas.microsoft.com/office/drawing/2014/main" id="{80ADCE25-A84D-A536-158A-38E354FF7786}"/>
              </a:ext>
            </a:extLst>
          </p:cNvPr>
          <p:cNvSpPr txBox="1"/>
          <p:nvPr/>
        </p:nvSpPr>
        <p:spPr>
          <a:xfrm>
            <a:off x="11451909" y="9098712"/>
            <a:ext cx="3056377" cy="523220"/>
          </a:xfrm>
          <a:prstGeom prst="rect">
            <a:avLst/>
          </a:prstGeom>
          <a:noFill/>
        </p:spPr>
        <p:txBody>
          <a:bodyPr wrap="square">
            <a:spAutoFit/>
          </a:bodyPr>
          <a:lstStyle/>
          <a:p>
            <a:r>
              <a:rPr lang="en-IN" sz="2800" dirty="0" err="1"/>
              <a:t>Ralucca</a:t>
            </a:r>
            <a:r>
              <a:rPr lang="en-IN" sz="2800" dirty="0"/>
              <a:t> Gera, NPS</a:t>
            </a:r>
          </a:p>
        </p:txBody>
      </p:sp>
      <p:grpSp>
        <p:nvGrpSpPr>
          <p:cNvPr id="12" name="Group 11">
            <a:extLst>
              <a:ext uri="{FF2B5EF4-FFF2-40B4-BE49-F238E27FC236}">
                <a16:creationId xmlns:a16="http://schemas.microsoft.com/office/drawing/2014/main" id="{C45DA9E1-D527-9852-B637-45253E78D402}"/>
              </a:ext>
            </a:extLst>
          </p:cNvPr>
          <p:cNvGrpSpPr/>
          <p:nvPr/>
        </p:nvGrpSpPr>
        <p:grpSpPr>
          <a:xfrm>
            <a:off x="1546846" y="2087513"/>
            <a:ext cx="12151669" cy="6408711"/>
            <a:chOff x="1546846" y="2087513"/>
            <a:chExt cx="12151669" cy="6408711"/>
          </a:xfrm>
        </p:grpSpPr>
        <p:pic>
          <p:nvPicPr>
            <p:cNvPr id="8" name="Picture 7">
              <a:extLst>
                <a:ext uri="{FF2B5EF4-FFF2-40B4-BE49-F238E27FC236}">
                  <a16:creationId xmlns:a16="http://schemas.microsoft.com/office/drawing/2014/main" id="{EC0F3550-E0A1-6FCB-861A-75307FD17BE9}"/>
                </a:ext>
              </a:extLst>
            </p:cNvPr>
            <p:cNvPicPr>
              <a:picLocks noChangeAspect="1"/>
            </p:cNvPicPr>
            <p:nvPr/>
          </p:nvPicPr>
          <p:blipFill>
            <a:blip r:embed="rId4"/>
            <a:stretch>
              <a:fillRect/>
            </a:stretch>
          </p:blipFill>
          <p:spPr>
            <a:xfrm>
              <a:off x="1546846" y="2087513"/>
              <a:ext cx="12151669" cy="6408711"/>
            </a:xfrm>
            <a:prstGeom prst="rect">
              <a:avLst/>
            </a:prstGeom>
          </p:spPr>
        </p:pic>
        <p:sp>
          <p:nvSpPr>
            <p:cNvPr id="9" name="Rectangle 8">
              <a:extLst>
                <a:ext uri="{FF2B5EF4-FFF2-40B4-BE49-F238E27FC236}">
                  <a16:creationId xmlns:a16="http://schemas.microsoft.com/office/drawing/2014/main" id="{B787DD1B-B2CE-7551-39E1-DBE14DEF3848}"/>
                </a:ext>
              </a:extLst>
            </p:cNvPr>
            <p:cNvSpPr/>
            <p:nvPr/>
          </p:nvSpPr>
          <p:spPr>
            <a:xfrm>
              <a:off x="9395718" y="7704137"/>
              <a:ext cx="3888432" cy="36004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Rectangle 10">
              <a:extLst>
                <a:ext uri="{FF2B5EF4-FFF2-40B4-BE49-F238E27FC236}">
                  <a16:creationId xmlns:a16="http://schemas.microsoft.com/office/drawing/2014/main" id="{0EB91297-7405-BFC5-86DA-23AF66537C68}"/>
                </a:ext>
              </a:extLst>
            </p:cNvPr>
            <p:cNvSpPr/>
            <p:nvPr/>
          </p:nvSpPr>
          <p:spPr>
            <a:xfrm>
              <a:off x="1978894" y="8136184"/>
              <a:ext cx="1584176" cy="36004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5876482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twork Technology Background">
            <a:extLst>
              <a:ext uri="{FF2B5EF4-FFF2-40B4-BE49-F238E27FC236}">
                <a16:creationId xmlns:a16="http://schemas.microsoft.com/office/drawing/2014/main" id="{9BB13743-CC5F-8137-EF3B-D006170EB59A}"/>
              </a:ext>
            </a:extLst>
          </p:cNvPr>
          <p:cNvPicPr>
            <a:picLocks noChangeAspect="1"/>
          </p:cNvPicPr>
          <p:nvPr/>
        </p:nvPicPr>
        <p:blipFill rotWithShape="1">
          <a:blip r:embed="rId3">
            <a:alphaModFix amt="60000"/>
          </a:blip>
          <a:srcRect r="-1" b="3428"/>
          <a:stretch/>
        </p:blipFill>
        <p:spPr>
          <a:xfrm>
            <a:off x="538734" y="1877288"/>
            <a:ext cx="13681520" cy="7696237"/>
          </a:xfrm>
          <a:prstGeom prst="rect">
            <a:avLst/>
          </a:prstGeom>
          <a:solidFill>
            <a:srgbClr val="000000">
              <a:shade val="95000"/>
            </a:srgbClr>
          </a:solidFill>
          <a:ln w="444500" cap="sq">
            <a:solidFill>
              <a:srgbClr val="000000"/>
            </a:solidFill>
            <a:miter lim="800000"/>
          </a:ln>
          <a:effectLst>
            <a:outerShdw blurRad="254000" dist="190500" dir="2700000" sy="90000" algn="bl" rotWithShape="0">
              <a:srgbClr val="000000">
                <a:alpha val="40000"/>
              </a:srgbClr>
            </a:outerShdw>
          </a:effectLst>
        </p:spPr>
      </p:pic>
      <p:sp>
        <p:nvSpPr>
          <p:cNvPr id="10" name="Date Placeholder 9"/>
          <p:cNvSpPr>
            <a:spLocks noGrp="1"/>
          </p:cNvSpPr>
          <p:nvPr>
            <p:ph type="dt" sz="half" idx="10"/>
          </p:nvPr>
        </p:nvSpPr>
        <p:spPr/>
        <p:txBody>
          <a:bodyPr/>
          <a:lstStyle/>
          <a:p>
            <a:r>
              <a:rPr lang="en-US" dirty="0"/>
              <a:t>Help </a:t>
            </a:r>
            <a:r>
              <a:rPr lang="en-US" dirty="0" err="1"/>
              <a:t>Barabasi</a:t>
            </a:r>
            <a:endParaRPr lang="en-IN" dirty="0"/>
          </a:p>
        </p:txBody>
      </p:sp>
      <p:sp>
        <p:nvSpPr>
          <p:cNvPr id="6" name="TextBox 5">
            <a:extLst>
              <a:ext uri="{FF2B5EF4-FFF2-40B4-BE49-F238E27FC236}">
                <a16:creationId xmlns:a16="http://schemas.microsoft.com/office/drawing/2014/main" id="{84104189-3524-41CC-7D73-16DA395B3306}"/>
              </a:ext>
            </a:extLst>
          </p:cNvPr>
          <p:cNvSpPr txBox="1"/>
          <p:nvPr/>
        </p:nvSpPr>
        <p:spPr>
          <a:xfrm>
            <a:off x="3491062" y="3968720"/>
            <a:ext cx="10009112" cy="2862322"/>
          </a:xfrm>
          <a:prstGeom prst="rect">
            <a:avLst/>
          </a:prstGeom>
          <a:solidFill>
            <a:schemeClr val="bg1"/>
          </a:solidFill>
        </p:spPr>
        <p:txBody>
          <a:bodyPr wrap="square">
            <a:spAutoFit/>
          </a:bodyPr>
          <a:lstStyle/>
          <a:p>
            <a:pPr marL="685800" indent="-685800" algn="ctr">
              <a:buFont typeface="Arial" panose="020B0604020202020204" pitchFamily="34" charset="0"/>
              <a:buChar char="•"/>
            </a:pPr>
            <a:r>
              <a:rPr lang="en-IN" sz="3600" b="1" i="0" u="none" strike="noStrike" baseline="0" dirty="0">
                <a:solidFill>
                  <a:srgbClr val="0000FF"/>
                </a:solidFill>
                <a:latin typeface="Cambria" panose="02040503050406030204" pitchFamily="18" charset="0"/>
                <a:ea typeface="Cambria" panose="02040503050406030204" pitchFamily="18" charset="0"/>
              </a:rPr>
              <a:t>Clustering Coefficients</a:t>
            </a:r>
          </a:p>
          <a:p>
            <a:pPr marL="685800" indent="-685800" algn="ctr">
              <a:buFont typeface="Arial" panose="020B0604020202020204" pitchFamily="34" charset="0"/>
              <a:buChar char="•"/>
            </a:pPr>
            <a:r>
              <a:rPr lang="en-IN" sz="3600" b="1" dirty="0">
                <a:solidFill>
                  <a:srgbClr val="0000FF"/>
                </a:solidFill>
                <a:latin typeface="Cambria" panose="02040503050406030204" pitchFamily="18" charset="0"/>
                <a:ea typeface="Cambria" panose="02040503050406030204" pitchFamily="18" charset="0"/>
              </a:rPr>
              <a:t>Closeness Centrality</a:t>
            </a:r>
          </a:p>
          <a:p>
            <a:pPr marL="685800" indent="-685800" algn="ctr">
              <a:buFont typeface="Arial" panose="020B0604020202020204" pitchFamily="34" charset="0"/>
              <a:buChar char="•"/>
            </a:pPr>
            <a:r>
              <a:rPr lang="en-IN" sz="3600" b="1" i="0" u="none" strike="noStrike" baseline="0" dirty="0">
                <a:solidFill>
                  <a:srgbClr val="0000FF"/>
                </a:solidFill>
                <a:latin typeface="Cambria" panose="02040503050406030204" pitchFamily="18" charset="0"/>
                <a:ea typeface="Cambria" panose="02040503050406030204" pitchFamily="18" charset="0"/>
              </a:rPr>
              <a:t>Betweenness Centrality</a:t>
            </a:r>
          </a:p>
          <a:p>
            <a:pPr marL="685800" indent="-685800" algn="ctr">
              <a:buFont typeface="Arial" panose="020B0604020202020204" pitchFamily="34" charset="0"/>
              <a:buChar char="•"/>
            </a:pPr>
            <a:r>
              <a:rPr lang="en-IN" sz="3600" b="1" dirty="0">
                <a:solidFill>
                  <a:srgbClr val="0000FF"/>
                </a:solidFill>
                <a:latin typeface="Cambria" panose="02040503050406030204" pitchFamily="18" charset="0"/>
                <a:ea typeface="Cambria" panose="02040503050406030204" pitchFamily="18" charset="0"/>
              </a:rPr>
              <a:t>Eigenvector Centrality</a:t>
            </a:r>
          </a:p>
          <a:p>
            <a:pPr marL="685800" indent="-685800" algn="ctr">
              <a:buFont typeface="Arial" panose="020B0604020202020204" pitchFamily="34" charset="0"/>
              <a:buChar char="•"/>
            </a:pPr>
            <a:r>
              <a:rPr lang="en-IN" sz="3600" b="1" i="0" u="none" strike="noStrike" baseline="0" dirty="0">
                <a:solidFill>
                  <a:srgbClr val="0000FF"/>
                </a:solidFill>
                <a:latin typeface="Cambria" panose="02040503050406030204" pitchFamily="18" charset="0"/>
                <a:ea typeface="Cambria" panose="02040503050406030204" pitchFamily="18" charset="0"/>
              </a:rPr>
              <a:t>Gephi</a:t>
            </a:r>
          </a:p>
        </p:txBody>
      </p:sp>
      <p:sp>
        <p:nvSpPr>
          <p:cNvPr id="3" name="TextBox 2">
            <a:extLst>
              <a:ext uri="{FF2B5EF4-FFF2-40B4-BE49-F238E27FC236}">
                <a16:creationId xmlns:a16="http://schemas.microsoft.com/office/drawing/2014/main" id="{725E4B3A-EB3E-30DE-2493-261F9B25110A}"/>
              </a:ext>
            </a:extLst>
          </p:cNvPr>
          <p:cNvSpPr txBox="1"/>
          <p:nvPr/>
        </p:nvSpPr>
        <p:spPr>
          <a:xfrm>
            <a:off x="745639" y="431329"/>
            <a:ext cx="13042567" cy="830997"/>
          </a:xfrm>
          <a:prstGeom prst="rect">
            <a:avLst/>
          </a:prstGeom>
          <a:solidFill>
            <a:schemeClr val="bg1"/>
          </a:solidFill>
        </p:spPr>
        <p:txBody>
          <a:bodyPr wrap="square">
            <a:spAutoFit/>
          </a:bodyPr>
          <a:lstStyle/>
          <a:p>
            <a:pPr algn="ctr"/>
            <a:r>
              <a:rPr lang="en-IN" sz="4800" b="1" i="0" u="none" strike="noStrike" baseline="0" dirty="0">
                <a:solidFill>
                  <a:srgbClr val="0000FF"/>
                </a:solidFill>
                <a:latin typeface="Cambria" panose="02040503050406030204" pitchFamily="18" charset="0"/>
                <a:ea typeface="Cambria" panose="02040503050406030204" pitchFamily="18" charset="0"/>
              </a:rPr>
              <a:t>Network :structural </a:t>
            </a:r>
            <a:r>
              <a:rPr lang="en-IN" sz="4800" b="1" i="0" u="none" strike="noStrike" baseline="0" dirty="0" err="1">
                <a:solidFill>
                  <a:srgbClr val="0000FF"/>
                </a:solidFill>
                <a:latin typeface="Cambria" panose="02040503050406030204" pitchFamily="18" charset="0"/>
                <a:ea typeface="Cambria" panose="02040503050406030204" pitchFamily="18" charset="0"/>
              </a:rPr>
              <a:t>chracteristics</a:t>
            </a:r>
            <a:endParaRPr lang="en-IN" sz="4800" b="1" dirty="0">
              <a:solidFill>
                <a:srgbClr val="0000FF"/>
              </a:solidFill>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89328297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twork Technology Background">
            <a:extLst>
              <a:ext uri="{FF2B5EF4-FFF2-40B4-BE49-F238E27FC236}">
                <a16:creationId xmlns:a16="http://schemas.microsoft.com/office/drawing/2014/main" id="{61A5FA30-F6AB-753B-3EEC-E57661DE6B5D}"/>
              </a:ext>
            </a:extLst>
          </p:cNvPr>
          <p:cNvPicPr>
            <a:picLocks noChangeAspect="1"/>
          </p:cNvPicPr>
          <p:nvPr/>
        </p:nvPicPr>
        <p:blipFill rotWithShape="1">
          <a:blip r:embed="rId2">
            <a:alphaModFix amt="60000"/>
          </a:blip>
          <a:srcRect r="-1" b="3428"/>
          <a:stretch/>
        </p:blipFill>
        <p:spPr>
          <a:xfrm>
            <a:off x="538734" y="1866520"/>
            <a:ext cx="13681520" cy="7696237"/>
          </a:xfrm>
          <a:prstGeom prst="rect">
            <a:avLst/>
          </a:prstGeom>
          <a:solidFill>
            <a:srgbClr val="000000">
              <a:shade val="95000"/>
            </a:srgbClr>
          </a:solidFill>
          <a:ln w="444500" cap="sq">
            <a:solidFill>
              <a:srgbClr val="000000"/>
            </a:solidFill>
            <a:miter lim="800000"/>
          </a:ln>
          <a:effectLst>
            <a:outerShdw blurRad="254000" dist="190500" dir="2700000" sy="90000" algn="bl" rotWithShape="0">
              <a:srgbClr val="000000">
                <a:alpha val="40000"/>
              </a:srgbClr>
            </a:outerShdw>
          </a:effectLst>
        </p:spPr>
      </p:pic>
      <p:sp>
        <p:nvSpPr>
          <p:cNvPr id="7" name="Content Placeholder 6"/>
          <p:cNvSpPr>
            <a:spLocks noGrp="1"/>
          </p:cNvSpPr>
          <p:nvPr>
            <p:ph idx="1"/>
          </p:nvPr>
        </p:nvSpPr>
        <p:spPr>
          <a:xfrm>
            <a:off x="884636" y="1319971"/>
            <a:ext cx="13574701" cy="8519813"/>
          </a:xfrm>
        </p:spPr>
        <p:txBody>
          <a:bodyPr/>
          <a:lstStyle/>
          <a:p>
            <a:pPr marL="0" indent="0">
              <a:buNone/>
            </a:pPr>
            <a:endParaRPr lang="en-US" sz="4409" dirty="0"/>
          </a:p>
          <a:p>
            <a:pPr marL="0" indent="0">
              <a:buNone/>
            </a:pPr>
            <a:endParaRPr lang="en-US" dirty="0"/>
          </a:p>
        </p:txBody>
      </p:sp>
      <p:sp>
        <p:nvSpPr>
          <p:cNvPr id="5" name="Title 1">
            <a:extLst>
              <a:ext uri="{FF2B5EF4-FFF2-40B4-BE49-F238E27FC236}">
                <a16:creationId xmlns:a16="http://schemas.microsoft.com/office/drawing/2014/main" id="{CB232085-B432-5F7F-2872-DD2742324E72}"/>
              </a:ext>
            </a:extLst>
          </p:cNvPr>
          <p:cNvSpPr>
            <a:spLocks noGrp="1"/>
          </p:cNvSpPr>
          <p:nvPr>
            <p:ph type="title"/>
          </p:nvPr>
        </p:nvSpPr>
        <p:spPr>
          <a:xfrm>
            <a:off x="384418" y="93279"/>
            <a:ext cx="13681520" cy="1199974"/>
          </a:xfrm>
          <a:solidFill>
            <a:schemeClr val="bg1"/>
          </a:solidFill>
        </p:spPr>
        <p:txBody>
          <a:bodyPr>
            <a:normAutofit/>
          </a:bodyPr>
          <a:lstStyle/>
          <a:p>
            <a:pPr algn="ctr"/>
            <a:r>
              <a:rPr lang="en-US" sz="4800" b="1" dirty="0">
                <a:solidFill>
                  <a:srgbClr val="0000FF"/>
                </a:solidFill>
                <a:latin typeface="Cambria" panose="02040503050406030204" pitchFamily="18" charset="0"/>
                <a:ea typeface="Cambria" panose="02040503050406030204" pitchFamily="18" charset="0"/>
              </a:rPr>
              <a:t>Eigenvector Centrality</a:t>
            </a: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3BD62603-CFF5-5234-7CFE-3C0DEA775A4D}"/>
                  </a:ext>
                </a:extLst>
              </p:cNvPr>
              <p:cNvSpPr/>
              <p:nvPr/>
            </p:nvSpPr>
            <p:spPr>
              <a:xfrm>
                <a:off x="10453783" y="5579877"/>
                <a:ext cx="4343540" cy="149239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3200" i="1" smtClean="0">
                              <a:latin typeface="Cambria Math" panose="02040503050406030204" pitchFamily="18" charset="0"/>
                            </a:rPr>
                          </m:ctrlPr>
                        </m:sSubPr>
                        <m:e>
                          <m:r>
                            <a:rPr lang="en-US" sz="3200" b="0" i="1" smtClean="0">
                              <a:latin typeface="Cambria Math"/>
                            </a:rPr>
                            <m:t>𝐶</m:t>
                          </m:r>
                        </m:e>
                        <m:sub>
                          <m:r>
                            <a:rPr lang="en-US" sz="3200" b="0" i="1" smtClean="0">
                              <a:latin typeface="Cambria Math"/>
                            </a:rPr>
                            <m:t>𝑖</m:t>
                          </m:r>
                        </m:sub>
                      </m:sSub>
                      <m:r>
                        <a:rPr lang="en-US" sz="3200" b="0" i="1" smtClean="0">
                          <a:latin typeface="Cambria Math"/>
                        </a:rPr>
                        <m:t>=</m:t>
                      </m:r>
                      <m:f>
                        <m:fPr>
                          <m:type m:val="lin"/>
                          <m:ctrlPr>
                            <a:rPr lang="en-US" sz="3200" b="0" i="1" smtClean="0">
                              <a:latin typeface="Cambria Math" panose="02040503050406030204" pitchFamily="18" charset="0"/>
                            </a:rPr>
                          </m:ctrlPr>
                        </m:fPr>
                        <m:num>
                          <m:r>
                            <a:rPr lang="en-US" sz="3200" b="0" i="1" smtClean="0">
                              <a:latin typeface="Cambria Math"/>
                            </a:rPr>
                            <m:t>1</m:t>
                          </m:r>
                        </m:num>
                        <m:den>
                          <m:nary>
                            <m:naryPr>
                              <m:chr m:val="∑"/>
                              <m:ctrlPr>
                                <a:rPr lang="en-US" sz="3200" b="0" i="1" smtClean="0">
                                  <a:latin typeface="Cambria Math" panose="02040503050406030204" pitchFamily="18" charset="0"/>
                                </a:rPr>
                              </m:ctrlPr>
                            </m:naryPr>
                            <m:sub>
                              <m:r>
                                <a:rPr lang="en-US" sz="3200" b="0" i="1" smtClean="0">
                                  <a:latin typeface="Cambria Math"/>
                                </a:rPr>
                                <m:t>𝑗</m:t>
                              </m:r>
                              <m:r>
                                <a:rPr lang="en-US" sz="3200" b="0" i="1" smtClean="0">
                                  <a:latin typeface="Cambria Math"/>
                                </a:rPr>
                                <m:t>=1</m:t>
                              </m:r>
                            </m:sub>
                            <m:sup>
                              <m:r>
                                <a:rPr lang="en-US" sz="3200" b="0" i="1" smtClean="0">
                                  <a:latin typeface="Cambria Math"/>
                                </a:rPr>
                                <m:t>𝑛</m:t>
                              </m:r>
                            </m:sup>
                            <m:e>
                              <m:r>
                                <a:rPr lang="en-US" sz="3200" b="0" i="1" smtClean="0">
                                  <a:latin typeface="Cambria Math"/>
                                </a:rPr>
                                <m:t>𝑑</m:t>
                              </m:r>
                              <m:r>
                                <a:rPr lang="en-US" sz="3200" b="0" i="1" smtClean="0">
                                  <a:latin typeface="Cambria Math"/>
                                </a:rPr>
                                <m:t>(</m:t>
                              </m:r>
                              <m:r>
                                <a:rPr lang="en-US" sz="3200" b="0" i="1" smtClean="0">
                                  <a:latin typeface="Cambria Math"/>
                                </a:rPr>
                                <m:t>𝑖</m:t>
                              </m:r>
                              <m:r>
                                <a:rPr lang="en-US" sz="3200" b="0" i="1" smtClean="0">
                                  <a:latin typeface="Cambria Math"/>
                                </a:rPr>
                                <m:t>,</m:t>
                              </m:r>
                              <m:r>
                                <a:rPr lang="en-US" sz="3200" b="0" i="1" smtClean="0">
                                  <a:latin typeface="Cambria Math"/>
                                </a:rPr>
                                <m:t>𝑗</m:t>
                              </m:r>
                              <m:r>
                                <a:rPr lang="en-US" sz="3200" b="0" i="1" smtClean="0">
                                  <a:latin typeface="Cambria Math"/>
                                </a:rPr>
                                <m:t>)</m:t>
                              </m:r>
                            </m:e>
                          </m:nary>
                        </m:den>
                      </m:f>
                    </m:oMath>
                  </m:oMathPara>
                </a14:m>
                <a:endParaRPr lang="en-US" sz="3200" dirty="0"/>
              </a:p>
            </p:txBody>
          </p:sp>
        </mc:Choice>
        <mc:Fallback xmlns="">
          <p:sp>
            <p:nvSpPr>
              <p:cNvPr id="3" name="Rectangle 2">
                <a:extLst>
                  <a:ext uri="{FF2B5EF4-FFF2-40B4-BE49-F238E27FC236}">
                    <a16:creationId xmlns:a16="http://schemas.microsoft.com/office/drawing/2014/main" id="{3BD62603-CFF5-5234-7CFE-3C0DEA775A4D}"/>
                  </a:ext>
                </a:extLst>
              </p:cNvPr>
              <p:cNvSpPr>
                <a:spLocks noRot="1" noChangeAspect="1" noMove="1" noResize="1" noEditPoints="1" noAdjustHandles="1" noChangeArrowheads="1" noChangeShapeType="1" noTextEdit="1"/>
              </p:cNvSpPr>
              <p:nvPr/>
            </p:nvSpPr>
            <p:spPr>
              <a:xfrm>
                <a:off x="10453783" y="5579877"/>
                <a:ext cx="4343540" cy="1492396"/>
              </a:xfrm>
              <a:prstGeom prst="rect">
                <a:avLst/>
              </a:prstGeom>
              <a:blipFill>
                <a:blip r:embed="rId3"/>
                <a:stretch>
                  <a:fillRect/>
                </a:stretch>
              </a:blipFill>
            </p:spPr>
            <p:txBody>
              <a:bodyPr/>
              <a:lstStyle/>
              <a:p>
                <a:r>
                  <a:rPr lang="en-IN">
                    <a:noFill/>
                  </a:rPr>
                  <a:t> </a:t>
                </a:r>
              </a:p>
            </p:txBody>
          </p:sp>
        </mc:Fallback>
      </mc:AlternateContent>
      <p:sp>
        <p:nvSpPr>
          <p:cNvPr id="10" name="TextBox 9">
            <a:extLst>
              <a:ext uri="{FF2B5EF4-FFF2-40B4-BE49-F238E27FC236}">
                <a16:creationId xmlns:a16="http://schemas.microsoft.com/office/drawing/2014/main" id="{80ADCE25-A84D-A536-158A-38E354FF7786}"/>
              </a:ext>
            </a:extLst>
          </p:cNvPr>
          <p:cNvSpPr txBox="1"/>
          <p:nvPr/>
        </p:nvSpPr>
        <p:spPr>
          <a:xfrm>
            <a:off x="11451909" y="9098712"/>
            <a:ext cx="3056377" cy="523220"/>
          </a:xfrm>
          <a:prstGeom prst="rect">
            <a:avLst/>
          </a:prstGeom>
          <a:noFill/>
        </p:spPr>
        <p:txBody>
          <a:bodyPr wrap="square">
            <a:spAutoFit/>
          </a:bodyPr>
          <a:lstStyle/>
          <a:p>
            <a:r>
              <a:rPr lang="en-IN" sz="2800" dirty="0" err="1"/>
              <a:t>Ralucca</a:t>
            </a:r>
            <a:r>
              <a:rPr lang="en-IN" sz="2800" dirty="0"/>
              <a:t> Gera, NPS</a:t>
            </a:r>
          </a:p>
        </p:txBody>
      </p:sp>
      <p:pic>
        <p:nvPicPr>
          <p:cNvPr id="6" name="Picture 5">
            <a:extLst>
              <a:ext uri="{FF2B5EF4-FFF2-40B4-BE49-F238E27FC236}">
                <a16:creationId xmlns:a16="http://schemas.microsoft.com/office/drawing/2014/main" id="{ED94A770-37F8-D3EB-9EC0-BD3CEEADD1E9}"/>
              </a:ext>
            </a:extLst>
          </p:cNvPr>
          <p:cNvPicPr>
            <a:picLocks noChangeAspect="1"/>
          </p:cNvPicPr>
          <p:nvPr/>
        </p:nvPicPr>
        <p:blipFill>
          <a:blip r:embed="rId4"/>
          <a:stretch>
            <a:fillRect/>
          </a:stretch>
        </p:blipFill>
        <p:spPr>
          <a:xfrm>
            <a:off x="1690862" y="2018991"/>
            <a:ext cx="2763193" cy="1063021"/>
          </a:xfrm>
          <a:prstGeom prst="rect">
            <a:avLst/>
          </a:prstGeom>
        </p:spPr>
      </p:pic>
      <p:pic>
        <p:nvPicPr>
          <p:cNvPr id="14" name="Picture 13">
            <a:extLst>
              <a:ext uri="{FF2B5EF4-FFF2-40B4-BE49-F238E27FC236}">
                <a16:creationId xmlns:a16="http://schemas.microsoft.com/office/drawing/2014/main" id="{01B0ABD5-2D0D-304B-2164-EBCBB5E42B88}"/>
              </a:ext>
            </a:extLst>
          </p:cNvPr>
          <p:cNvPicPr>
            <a:picLocks noChangeAspect="1"/>
          </p:cNvPicPr>
          <p:nvPr/>
        </p:nvPicPr>
        <p:blipFill rotWithShape="1">
          <a:blip r:embed="rId5"/>
          <a:srcRect t="17500"/>
          <a:stretch/>
        </p:blipFill>
        <p:spPr>
          <a:xfrm>
            <a:off x="11435338" y="2038373"/>
            <a:ext cx="1936305" cy="1177893"/>
          </a:xfrm>
          <a:prstGeom prst="rect">
            <a:avLst/>
          </a:prstGeom>
        </p:spPr>
      </p:pic>
      <p:pic>
        <p:nvPicPr>
          <p:cNvPr id="16" name="Picture 15">
            <a:extLst>
              <a:ext uri="{FF2B5EF4-FFF2-40B4-BE49-F238E27FC236}">
                <a16:creationId xmlns:a16="http://schemas.microsoft.com/office/drawing/2014/main" id="{63EB8E35-DC7D-280D-279D-1F15F68C9E22}"/>
              </a:ext>
            </a:extLst>
          </p:cNvPr>
          <p:cNvPicPr>
            <a:picLocks noChangeAspect="1"/>
          </p:cNvPicPr>
          <p:nvPr/>
        </p:nvPicPr>
        <p:blipFill>
          <a:blip r:embed="rId6"/>
          <a:stretch>
            <a:fillRect/>
          </a:stretch>
        </p:blipFill>
        <p:spPr>
          <a:xfrm>
            <a:off x="4894298" y="4051796"/>
            <a:ext cx="6541040" cy="4829064"/>
          </a:xfrm>
          <a:prstGeom prst="rect">
            <a:avLst/>
          </a:prstGeom>
        </p:spPr>
      </p:pic>
    </p:spTree>
    <p:extLst>
      <p:ext uri="{BB962C8B-B14F-4D97-AF65-F5344CB8AC3E}">
        <p14:creationId xmlns:p14="http://schemas.microsoft.com/office/powerpoint/2010/main" val="3230014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twork Technology Background">
            <a:extLst>
              <a:ext uri="{FF2B5EF4-FFF2-40B4-BE49-F238E27FC236}">
                <a16:creationId xmlns:a16="http://schemas.microsoft.com/office/drawing/2014/main" id="{61A5FA30-F6AB-753B-3EEC-E57661DE6B5D}"/>
              </a:ext>
            </a:extLst>
          </p:cNvPr>
          <p:cNvPicPr>
            <a:picLocks noChangeAspect="1"/>
          </p:cNvPicPr>
          <p:nvPr/>
        </p:nvPicPr>
        <p:blipFill rotWithShape="1">
          <a:blip r:embed="rId2">
            <a:alphaModFix amt="60000"/>
          </a:blip>
          <a:srcRect r="-1" b="3428"/>
          <a:stretch/>
        </p:blipFill>
        <p:spPr>
          <a:xfrm>
            <a:off x="538734" y="1866520"/>
            <a:ext cx="13681520" cy="7696237"/>
          </a:xfrm>
          <a:prstGeom prst="rect">
            <a:avLst/>
          </a:prstGeom>
          <a:solidFill>
            <a:srgbClr val="000000">
              <a:shade val="95000"/>
            </a:srgbClr>
          </a:solidFill>
          <a:ln w="444500" cap="sq">
            <a:solidFill>
              <a:srgbClr val="000000"/>
            </a:solidFill>
            <a:miter lim="800000"/>
          </a:ln>
          <a:effectLst>
            <a:outerShdw blurRad="254000" dist="190500" dir="2700000" sy="90000" algn="bl" rotWithShape="0">
              <a:srgbClr val="000000">
                <a:alpha val="40000"/>
              </a:srgbClr>
            </a:outerShdw>
          </a:effectLst>
        </p:spPr>
      </p:pic>
      <p:sp>
        <p:nvSpPr>
          <p:cNvPr id="7" name="Content Placeholder 6"/>
          <p:cNvSpPr>
            <a:spLocks noGrp="1"/>
          </p:cNvSpPr>
          <p:nvPr>
            <p:ph idx="1"/>
          </p:nvPr>
        </p:nvSpPr>
        <p:spPr>
          <a:xfrm>
            <a:off x="884636" y="1319971"/>
            <a:ext cx="13574701" cy="8519813"/>
          </a:xfrm>
        </p:spPr>
        <p:txBody>
          <a:bodyPr/>
          <a:lstStyle/>
          <a:p>
            <a:pPr marL="0" indent="0">
              <a:buNone/>
            </a:pPr>
            <a:endParaRPr lang="en-US" sz="4409" dirty="0"/>
          </a:p>
          <a:p>
            <a:pPr marL="0" indent="0">
              <a:buNone/>
            </a:pPr>
            <a:endParaRPr lang="en-US" dirty="0"/>
          </a:p>
        </p:txBody>
      </p:sp>
      <p:sp>
        <p:nvSpPr>
          <p:cNvPr id="5" name="Title 1">
            <a:extLst>
              <a:ext uri="{FF2B5EF4-FFF2-40B4-BE49-F238E27FC236}">
                <a16:creationId xmlns:a16="http://schemas.microsoft.com/office/drawing/2014/main" id="{CB232085-B432-5F7F-2872-DD2742324E72}"/>
              </a:ext>
            </a:extLst>
          </p:cNvPr>
          <p:cNvSpPr>
            <a:spLocks noGrp="1"/>
          </p:cNvSpPr>
          <p:nvPr>
            <p:ph type="title"/>
          </p:nvPr>
        </p:nvSpPr>
        <p:spPr>
          <a:xfrm>
            <a:off x="384418" y="93279"/>
            <a:ext cx="13681520" cy="1199974"/>
          </a:xfrm>
          <a:solidFill>
            <a:schemeClr val="bg1"/>
          </a:solidFill>
        </p:spPr>
        <p:txBody>
          <a:bodyPr>
            <a:normAutofit/>
          </a:bodyPr>
          <a:lstStyle/>
          <a:p>
            <a:pPr algn="ctr"/>
            <a:r>
              <a:rPr lang="en-US" sz="4800" b="1" dirty="0">
                <a:solidFill>
                  <a:srgbClr val="0000FF"/>
                </a:solidFill>
                <a:latin typeface="Cambria" panose="02040503050406030204" pitchFamily="18" charset="0"/>
                <a:ea typeface="Cambria" panose="02040503050406030204" pitchFamily="18" charset="0"/>
              </a:rPr>
              <a:t>Eigenvector Centrality</a:t>
            </a: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3BD62603-CFF5-5234-7CFE-3C0DEA775A4D}"/>
                  </a:ext>
                </a:extLst>
              </p:cNvPr>
              <p:cNvSpPr/>
              <p:nvPr/>
            </p:nvSpPr>
            <p:spPr>
              <a:xfrm>
                <a:off x="10453783" y="5579877"/>
                <a:ext cx="4343540" cy="149239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3200" i="1" smtClean="0">
                              <a:latin typeface="Cambria Math" panose="02040503050406030204" pitchFamily="18" charset="0"/>
                            </a:rPr>
                          </m:ctrlPr>
                        </m:sSubPr>
                        <m:e>
                          <m:r>
                            <a:rPr lang="en-US" sz="3200" b="0" i="1" smtClean="0">
                              <a:latin typeface="Cambria Math"/>
                            </a:rPr>
                            <m:t>𝐶</m:t>
                          </m:r>
                        </m:e>
                        <m:sub>
                          <m:r>
                            <a:rPr lang="en-US" sz="3200" b="0" i="1" smtClean="0">
                              <a:latin typeface="Cambria Math"/>
                            </a:rPr>
                            <m:t>𝑖</m:t>
                          </m:r>
                        </m:sub>
                      </m:sSub>
                      <m:r>
                        <a:rPr lang="en-US" sz="3200" b="0" i="1" smtClean="0">
                          <a:latin typeface="Cambria Math"/>
                        </a:rPr>
                        <m:t>=</m:t>
                      </m:r>
                      <m:f>
                        <m:fPr>
                          <m:type m:val="lin"/>
                          <m:ctrlPr>
                            <a:rPr lang="en-US" sz="3200" b="0" i="1" smtClean="0">
                              <a:latin typeface="Cambria Math" panose="02040503050406030204" pitchFamily="18" charset="0"/>
                            </a:rPr>
                          </m:ctrlPr>
                        </m:fPr>
                        <m:num>
                          <m:r>
                            <a:rPr lang="en-US" sz="3200" b="0" i="1" smtClean="0">
                              <a:latin typeface="Cambria Math"/>
                            </a:rPr>
                            <m:t>1</m:t>
                          </m:r>
                        </m:num>
                        <m:den>
                          <m:nary>
                            <m:naryPr>
                              <m:chr m:val="∑"/>
                              <m:ctrlPr>
                                <a:rPr lang="en-US" sz="3200" b="0" i="1" smtClean="0">
                                  <a:latin typeface="Cambria Math" panose="02040503050406030204" pitchFamily="18" charset="0"/>
                                </a:rPr>
                              </m:ctrlPr>
                            </m:naryPr>
                            <m:sub>
                              <m:r>
                                <a:rPr lang="en-US" sz="3200" b="0" i="1" smtClean="0">
                                  <a:latin typeface="Cambria Math"/>
                                </a:rPr>
                                <m:t>𝑗</m:t>
                              </m:r>
                              <m:r>
                                <a:rPr lang="en-US" sz="3200" b="0" i="1" smtClean="0">
                                  <a:latin typeface="Cambria Math"/>
                                </a:rPr>
                                <m:t>=1</m:t>
                              </m:r>
                            </m:sub>
                            <m:sup>
                              <m:r>
                                <a:rPr lang="en-US" sz="3200" b="0" i="1" smtClean="0">
                                  <a:latin typeface="Cambria Math"/>
                                </a:rPr>
                                <m:t>𝑛</m:t>
                              </m:r>
                            </m:sup>
                            <m:e>
                              <m:r>
                                <a:rPr lang="en-US" sz="3200" b="0" i="1" smtClean="0">
                                  <a:latin typeface="Cambria Math"/>
                                </a:rPr>
                                <m:t>𝑑</m:t>
                              </m:r>
                              <m:r>
                                <a:rPr lang="en-US" sz="3200" b="0" i="1" smtClean="0">
                                  <a:latin typeface="Cambria Math"/>
                                </a:rPr>
                                <m:t>(</m:t>
                              </m:r>
                              <m:r>
                                <a:rPr lang="en-US" sz="3200" b="0" i="1" smtClean="0">
                                  <a:latin typeface="Cambria Math"/>
                                </a:rPr>
                                <m:t>𝑖</m:t>
                              </m:r>
                              <m:r>
                                <a:rPr lang="en-US" sz="3200" b="0" i="1" smtClean="0">
                                  <a:latin typeface="Cambria Math"/>
                                </a:rPr>
                                <m:t>,</m:t>
                              </m:r>
                              <m:r>
                                <a:rPr lang="en-US" sz="3200" b="0" i="1" smtClean="0">
                                  <a:latin typeface="Cambria Math"/>
                                </a:rPr>
                                <m:t>𝑗</m:t>
                              </m:r>
                              <m:r>
                                <a:rPr lang="en-US" sz="3200" b="0" i="1" smtClean="0">
                                  <a:latin typeface="Cambria Math"/>
                                </a:rPr>
                                <m:t>)</m:t>
                              </m:r>
                            </m:e>
                          </m:nary>
                        </m:den>
                      </m:f>
                    </m:oMath>
                  </m:oMathPara>
                </a14:m>
                <a:endParaRPr lang="en-US" sz="3200" dirty="0"/>
              </a:p>
            </p:txBody>
          </p:sp>
        </mc:Choice>
        <mc:Fallback xmlns="">
          <p:sp>
            <p:nvSpPr>
              <p:cNvPr id="3" name="Rectangle 2">
                <a:extLst>
                  <a:ext uri="{FF2B5EF4-FFF2-40B4-BE49-F238E27FC236}">
                    <a16:creationId xmlns:a16="http://schemas.microsoft.com/office/drawing/2014/main" id="{3BD62603-CFF5-5234-7CFE-3C0DEA775A4D}"/>
                  </a:ext>
                </a:extLst>
              </p:cNvPr>
              <p:cNvSpPr>
                <a:spLocks noRot="1" noChangeAspect="1" noMove="1" noResize="1" noEditPoints="1" noAdjustHandles="1" noChangeArrowheads="1" noChangeShapeType="1" noTextEdit="1"/>
              </p:cNvSpPr>
              <p:nvPr/>
            </p:nvSpPr>
            <p:spPr>
              <a:xfrm>
                <a:off x="10453783" y="5579877"/>
                <a:ext cx="4343540" cy="1492396"/>
              </a:xfrm>
              <a:prstGeom prst="rect">
                <a:avLst/>
              </a:prstGeom>
              <a:blipFill>
                <a:blip r:embed="rId3"/>
                <a:stretch>
                  <a:fillRect/>
                </a:stretch>
              </a:blipFill>
            </p:spPr>
            <p:txBody>
              <a:bodyPr/>
              <a:lstStyle/>
              <a:p>
                <a:r>
                  <a:rPr lang="en-IN">
                    <a:noFill/>
                  </a:rPr>
                  <a:t> </a:t>
                </a:r>
              </a:p>
            </p:txBody>
          </p:sp>
        </mc:Fallback>
      </mc:AlternateContent>
      <p:sp>
        <p:nvSpPr>
          <p:cNvPr id="10" name="TextBox 9">
            <a:extLst>
              <a:ext uri="{FF2B5EF4-FFF2-40B4-BE49-F238E27FC236}">
                <a16:creationId xmlns:a16="http://schemas.microsoft.com/office/drawing/2014/main" id="{80ADCE25-A84D-A536-158A-38E354FF7786}"/>
              </a:ext>
            </a:extLst>
          </p:cNvPr>
          <p:cNvSpPr txBox="1"/>
          <p:nvPr/>
        </p:nvSpPr>
        <p:spPr>
          <a:xfrm>
            <a:off x="11451909" y="9098712"/>
            <a:ext cx="3056377" cy="523220"/>
          </a:xfrm>
          <a:prstGeom prst="rect">
            <a:avLst/>
          </a:prstGeom>
          <a:noFill/>
        </p:spPr>
        <p:txBody>
          <a:bodyPr wrap="square">
            <a:spAutoFit/>
          </a:bodyPr>
          <a:lstStyle/>
          <a:p>
            <a:r>
              <a:rPr lang="en-IN" sz="2800" dirty="0" err="1"/>
              <a:t>Ralucca</a:t>
            </a:r>
            <a:r>
              <a:rPr lang="en-IN" sz="2800" dirty="0"/>
              <a:t> Gera, NPS</a:t>
            </a:r>
          </a:p>
        </p:txBody>
      </p:sp>
      <p:pic>
        <p:nvPicPr>
          <p:cNvPr id="8" name="Picture 7">
            <a:extLst>
              <a:ext uri="{FF2B5EF4-FFF2-40B4-BE49-F238E27FC236}">
                <a16:creationId xmlns:a16="http://schemas.microsoft.com/office/drawing/2014/main" id="{0AF2E0D5-0218-7F2D-C804-CCAC5F2E72B9}"/>
              </a:ext>
            </a:extLst>
          </p:cNvPr>
          <p:cNvPicPr>
            <a:picLocks noChangeAspect="1"/>
          </p:cNvPicPr>
          <p:nvPr/>
        </p:nvPicPr>
        <p:blipFill>
          <a:blip r:embed="rId4"/>
          <a:stretch>
            <a:fillRect/>
          </a:stretch>
        </p:blipFill>
        <p:spPr>
          <a:xfrm>
            <a:off x="1384365" y="2923381"/>
            <a:ext cx="3000375" cy="4953000"/>
          </a:xfrm>
          <a:prstGeom prst="rect">
            <a:avLst/>
          </a:prstGeom>
        </p:spPr>
      </p:pic>
      <p:pic>
        <p:nvPicPr>
          <p:cNvPr id="11" name="Picture 10">
            <a:extLst>
              <a:ext uri="{FF2B5EF4-FFF2-40B4-BE49-F238E27FC236}">
                <a16:creationId xmlns:a16="http://schemas.microsoft.com/office/drawing/2014/main" id="{7E1FA23E-74CE-25A5-76E3-52DE610BA987}"/>
              </a:ext>
            </a:extLst>
          </p:cNvPr>
          <p:cNvPicPr>
            <a:picLocks noChangeAspect="1"/>
          </p:cNvPicPr>
          <p:nvPr/>
        </p:nvPicPr>
        <p:blipFill>
          <a:blip r:embed="rId5"/>
          <a:stretch>
            <a:fillRect/>
          </a:stretch>
        </p:blipFill>
        <p:spPr>
          <a:xfrm>
            <a:off x="5930444" y="1760593"/>
            <a:ext cx="7435289" cy="3796743"/>
          </a:xfrm>
          <a:prstGeom prst="rect">
            <a:avLst/>
          </a:prstGeom>
        </p:spPr>
      </p:pic>
      <p:pic>
        <p:nvPicPr>
          <p:cNvPr id="13" name="Picture 12">
            <a:extLst>
              <a:ext uri="{FF2B5EF4-FFF2-40B4-BE49-F238E27FC236}">
                <a16:creationId xmlns:a16="http://schemas.microsoft.com/office/drawing/2014/main" id="{650DCECB-19AF-3E69-CAFE-811E5AC9EF8A}"/>
              </a:ext>
            </a:extLst>
          </p:cNvPr>
          <p:cNvPicPr>
            <a:picLocks noChangeAspect="1"/>
          </p:cNvPicPr>
          <p:nvPr/>
        </p:nvPicPr>
        <p:blipFill>
          <a:blip r:embed="rId6"/>
          <a:stretch>
            <a:fillRect/>
          </a:stretch>
        </p:blipFill>
        <p:spPr>
          <a:xfrm>
            <a:off x="5939335" y="5673563"/>
            <a:ext cx="7435288" cy="4045339"/>
          </a:xfrm>
          <a:prstGeom prst="rect">
            <a:avLst/>
          </a:prstGeom>
        </p:spPr>
      </p:pic>
      <p:sp>
        <p:nvSpPr>
          <p:cNvPr id="15" name="TextBox 14">
            <a:extLst>
              <a:ext uri="{FF2B5EF4-FFF2-40B4-BE49-F238E27FC236}">
                <a16:creationId xmlns:a16="http://schemas.microsoft.com/office/drawing/2014/main" id="{3B3CAEFF-D8D5-3827-F71C-606BCC225731}"/>
              </a:ext>
            </a:extLst>
          </p:cNvPr>
          <p:cNvSpPr txBox="1"/>
          <p:nvPr/>
        </p:nvSpPr>
        <p:spPr>
          <a:xfrm>
            <a:off x="421886" y="8891514"/>
            <a:ext cx="5111564" cy="584775"/>
          </a:xfrm>
          <a:prstGeom prst="rect">
            <a:avLst/>
          </a:prstGeom>
          <a:solidFill>
            <a:schemeClr val="bg1"/>
          </a:solidFill>
        </p:spPr>
        <p:txBody>
          <a:bodyPr wrap="square">
            <a:spAutoFit/>
          </a:bodyPr>
          <a:lstStyle/>
          <a:p>
            <a:r>
              <a:rPr lang="en-IN" sz="3200" dirty="0" err="1"/>
              <a:t>Dr.</a:t>
            </a:r>
            <a:r>
              <a:rPr lang="en-IN" sz="3200" dirty="0"/>
              <a:t> Natarajan </a:t>
            </a:r>
            <a:r>
              <a:rPr lang="en-IN" sz="3200" dirty="0" err="1"/>
              <a:t>Meghanathan</a:t>
            </a:r>
            <a:endParaRPr lang="en-IN" sz="3200" dirty="0"/>
          </a:p>
        </p:txBody>
      </p:sp>
    </p:spTree>
    <p:extLst>
      <p:ext uri="{BB962C8B-B14F-4D97-AF65-F5344CB8AC3E}">
        <p14:creationId xmlns:p14="http://schemas.microsoft.com/office/powerpoint/2010/main" val="20358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twork Technology Background">
            <a:extLst>
              <a:ext uri="{FF2B5EF4-FFF2-40B4-BE49-F238E27FC236}">
                <a16:creationId xmlns:a16="http://schemas.microsoft.com/office/drawing/2014/main" id="{61A5FA30-F6AB-753B-3EEC-E57661DE6B5D}"/>
              </a:ext>
            </a:extLst>
          </p:cNvPr>
          <p:cNvPicPr>
            <a:picLocks noChangeAspect="1"/>
          </p:cNvPicPr>
          <p:nvPr/>
        </p:nvPicPr>
        <p:blipFill rotWithShape="1">
          <a:blip r:embed="rId2">
            <a:alphaModFix amt="60000"/>
          </a:blip>
          <a:srcRect r="-1" b="3428"/>
          <a:stretch/>
        </p:blipFill>
        <p:spPr>
          <a:xfrm>
            <a:off x="538734" y="1866520"/>
            <a:ext cx="13681520" cy="7696237"/>
          </a:xfrm>
          <a:prstGeom prst="rect">
            <a:avLst/>
          </a:prstGeom>
          <a:solidFill>
            <a:srgbClr val="000000">
              <a:shade val="95000"/>
            </a:srgbClr>
          </a:solidFill>
          <a:ln w="444500" cap="sq">
            <a:solidFill>
              <a:srgbClr val="000000"/>
            </a:solidFill>
            <a:miter lim="800000"/>
          </a:ln>
          <a:effectLst>
            <a:outerShdw blurRad="254000" dist="190500" dir="2700000" sy="90000" algn="bl" rotWithShape="0">
              <a:srgbClr val="000000">
                <a:alpha val="40000"/>
              </a:srgbClr>
            </a:outerShdw>
          </a:effectLst>
        </p:spPr>
      </p:pic>
      <p:sp>
        <p:nvSpPr>
          <p:cNvPr id="7" name="Content Placeholder 6"/>
          <p:cNvSpPr>
            <a:spLocks noGrp="1"/>
          </p:cNvSpPr>
          <p:nvPr>
            <p:ph idx="1"/>
          </p:nvPr>
        </p:nvSpPr>
        <p:spPr>
          <a:xfrm>
            <a:off x="884636" y="1319971"/>
            <a:ext cx="13574701" cy="8519813"/>
          </a:xfrm>
        </p:spPr>
        <p:txBody>
          <a:bodyPr/>
          <a:lstStyle/>
          <a:p>
            <a:pPr marL="0" indent="0">
              <a:buNone/>
            </a:pPr>
            <a:endParaRPr lang="en-US" sz="4409" dirty="0"/>
          </a:p>
          <a:p>
            <a:pPr marL="0" indent="0">
              <a:buNone/>
            </a:pPr>
            <a:endParaRPr lang="en-US" dirty="0"/>
          </a:p>
        </p:txBody>
      </p:sp>
      <p:sp>
        <p:nvSpPr>
          <p:cNvPr id="5" name="Title 1">
            <a:extLst>
              <a:ext uri="{FF2B5EF4-FFF2-40B4-BE49-F238E27FC236}">
                <a16:creationId xmlns:a16="http://schemas.microsoft.com/office/drawing/2014/main" id="{CB232085-B432-5F7F-2872-DD2742324E72}"/>
              </a:ext>
            </a:extLst>
          </p:cNvPr>
          <p:cNvSpPr>
            <a:spLocks noGrp="1"/>
          </p:cNvSpPr>
          <p:nvPr>
            <p:ph type="title"/>
          </p:nvPr>
        </p:nvSpPr>
        <p:spPr>
          <a:xfrm>
            <a:off x="384418" y="93279"/>
            <a:ext cx="13681520" cy="1199974"/>
          </a:xfrm>
          <a:solidFill>
            <a:schemeClr val="bg1"/>
          </a:solidFill>
        </p:spPr>
        <p:txBody>
          <a:bodyPr>
            <a:normAutofit/>
          </a:bodyPr>
          <a:lstStyle/>
          <a:p>
            <a:pPr algn="ctr"/>
            <a:r>
              <a:rPr lang="en-US" sz="4800" b="1" dirty="0">
                <a:solidFill>
                  <a:srgbClr val="0000FF"/>
                </a:solidFill>
                <a:latin typeface="Cambria" panose="02040503050406030204" pitchFamily="18" charset="0"/>
                <a:ea typeface="Cambria" panose="02040503050406030204" pitchFamily="18" charset="0"/>
              </a:rPr>
              <a:t>Eigenvector Centrality</a:t>
            </a: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3BD62603-CFF5-5234-7CFE-3C0DEA775A4D}"/>
                  </a:ext>
                </a:extLst>
              </p:cNvPr>
              <p:cNvSpPr/>
              <p:nvPr/>
            </p:nvSpPr>
            <p:spPr>
              <a:xfrm>
                <a:off x="10453783" y="5579877"/>
                <a:ext cx="4343540" cy="149239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3200" i="1" smtClean="0">
                              <a:latin typeface="Cambria Math" panose="02040503050406030204" pitchFamily="18" charset="0"/>
                            </a:rPr>
                          </m:ctrlPr>
                        </m:sSubPr>
                        <m:e>
                          <m:r>
                            <a:rPr lang="en-US" sz="3200" b="0" i="1" smtClean="0">
                              <a:latin typeface="Cambria Math"/>
                            </a:rPr>
                            <m:t>𝐶</m:t>
                          </m:r>
                        </m:e>
                        <m:sub>
                          <m:r>
                            <a:rPr lang="en-US" sz="3200" b="0" i="1" smtClean="0">
                              <a:latin typeface="Cambria Math"/>
                            </a:rPr>
                            <m:t>𝑖</m:t>
                          </m:r>
                        </m:sub>
                      </m:sSub>
                      <m:r>
                        <a:rPr lang="en-US" sz="3200" b="0" i="1" smtClean="0">
                          <a:latin typeface="Cambria Math"/>
                        </a:rPr>
                        <m:t>=</m:t>
                      </m:r>
                      <m:f>
                        <m:fPr>
                          <m:type m:val="lin"/>
                          <m:ctrlPr>
                            <a:rPr lang="en-US" sz="3200" b="0" i="1" smtClean="0">
                              <a:latin typeface="Cambria Math" panose="02040503050406030204" pitchFamily="18" charset="0"/>
                            </a:rPr>
                          </m:ctrlPr>
                        </m:fPr>
                        <m:num>
                          <m:r>
                            <a:rPr lang="en-US" sz="3200" b="0" i="1" smtClean="0">
                              <a:latin typeface="Cambria Math"/>
                            </a:rPr>
                            <m:t>1</m:t>
                          </m:r>
                        </m:num>
                        <m:den>
                          <m:nary>
                            <m:naryPr>
                              <m:chr m:val="∑"/>
                              <m:ctrlPr>
                                <a:rPr lang="en-US" sz="3200" b="0" i="1" smtClean="0">
                                  <a:latin typeface="Cambria Math" panose="02040503050406030204" pitchFamily="18" charset="0"/>
                                </a:rPr>
                              </m:ctrlPr>
                            </m:naryPr>
                            <m:sub>
                              <m:r>
                                <a:rPr lang="en-US" sz="3200" b="0" i="1" smtClean="0">
                                  <a:latin typeface="Cambria Math"/>
                                </a:rPr>
                                <m:t>𝑗</m:t>
                              </m:r>
                              <m:r>
                                <a:rPr lang="en-US" sz="3200" b="0" i="1" smtClean="0">
                                  <a:latin typeface="Cambria Math"/>
                                </a:rPr>
                                <m:t>=1</m:t>
                              </m:r>
                            </m:sub>
                            <m:sup>
                              <m:r>
                                <a:rPr lang="en-US" sz="3200" b="0" i="1" smtClean="0">
                                  <a:latin typeface="Cambria Math"/>
                                </a:rPr>
                                <m:t>𝑛</m:t>
                              </m:r>
                            </m:sup>
                            <m:e>
                              <m:r>
                                <a:rPr lang="en-US" sz="3200" b="0" i="1" smtClean="0">
                                  <a:latin typeface="Cambria Math"/>
                                </a:rPr>
                                <m:t>𝑑</m:t>
                              </m:r>
                              <m:r>
                                <a:rPr lang="en-US" sz="3200" b="0" i="1" smtClean="0">
                                  <a:latin typeface="Cambria Math"/>
                                </a:rPr>
                                <m:t>(</m:t>
                              </m:r>
                              <m:r>
                                <a:rPr lang="en-US" sz="3200" b="0" i="1" smtClean="0">
                                  <a:latin typeface="Cambria Math"/>
                                </a:rPr>
                                <m:t>𝑖</m:t>
                              </m:r>
                              <m:r>
                                <a:rPr lang="en-US" sz="3200" b="0" i="1" smtClean="0">
                                  <a:latin typeface="Cambria Math"/>
                                </a:rPr>
                                <m:t>,</m:t>
                              </m:r>
                              <m:r>
                                <a:rPr lang="en-US" sz="3200" b="0" i="1" smtClean="0">
                                  <a:latin typeface="Cambria Math"/>
                                </a:rPr>
                                <m:t>𝑗</m:t>
                              </m:r>
                              <m:r>
                                <a:rPr lang="en-US" sz="3200" b="0" i="1" smtClean="0">
                                  <a:latin typeface="Cambria Math"/>
                                </a:rPr>
                                <m:t>)</m:t>
                              </m:r>
                            </m:e>
                          </m:nary>
                        </m:den>
                      </m:f>
                    </m:oMath>
                  </m:oMathPara>
                </a14:m>
                <a:endParaRPr lang="en-US" sz="3200" dirty="0"/>
              </a:p>
            </p:txBody>
          </p:sp>
        </mc:Choice>
        <mc:Fallback xmlns="">
          <p:sp>
            <p:nvSpPr>
              <p:cNvPr id="3" name="Rectangle 2">
                <a:extLst>
                  <a:ext uri="{FF2B5EF4-FFF2-40B4-BE49-F238E27FC236}">
                    <a16:creationId xmlns:a16="http://schemas.microsoft.com/office/drawing/2014/main" id="{3BD62603-CFF5-5234-7CFE-3C0DEA775A4D}"/>
                  </a:ext>
                </a:extLst>
              </p:cNvPr>
              <p:cNvSpPr>
                <a:spLocks noRot="1" noChangeAspect="1" noMove="1" noResize="1" noEditPoints="1" noAdjustHandles="1" noChangeArrowheads="1" noChangeShapeType="1" noTextEdit="1"/>
              </p:cNvSpPr>
              <p:nvPr/>
            </p:nvSpPr>
            <p:spPr>
              <a:xfrm>
                <a:off x="10453783" y="5579877"/>
                <a:ext cx="4343540" cy="1492396"/>
              </a:xfrm>
              <a:prstGeom prst="rect">
                <a:avLst/>
              </a:prstGeom>
              <a:blipFill>
                <a:blip r:embed="rId3"/>
                <a:stretch>
                  <a:fillRect/>
                </a:stretch>
              </a:blipFill>
            </p:spPr>
            <p:txBody>
              <a:bodyPr/>
              <a:lstStyle/>
              <a:p>
                <a:r>
                  <a:rPr lang="en-IN">
                    <a:noFill/>
                  </a:rPr>
                  <a:t> </a:t>
                </a:r>
              </a:p>
            </p:txBody>
          </p:sp>
        </mc:Fallback>
      </mc:AlternateContent>
      <p:sp>
        <p:nvSpPr>
          <p:cNvPr id="10" name="TextBox 9">
            <a:extLst>
              <a:ext uri="{FF2B5EF4-FFF2-40B4-BE49-F238E27FC236}">
                <a16:creationId xmlns:a16="http://schemas.microsoft.com/office/drawing/2014/main" id="{80ADCE25-A84D-A536-158A-38E354FF7786}"/>
              </a:ext>
            </a:extLst>
          </p:cNvPr>
          <p:cNvSpPr txBox="1"/>
          <p:nvPr/>
        </p:nvSpPr>
        <p:spPr>
          <a:xfrm>
            <a:off x="11451909" y="9098712"/>
            <a:ext cx="3056377" cy="523220"/>
          </a:xfrm>
          <a:prstGeom prst="rect">
            <a:avLst/>
          </a:prstGeom>
          <a:noFill/>
        </p:spPr>
        <p:txBody>
          <a:bodyPr wrap="square">
            <a:spAutoFit/>
          </a:bodyPr>
          <a:lstStyle/>
          <a:p>
            <a:r>
              <a:rPr lang="en-IN" sz="2800" dirty="0" err="1"/>
              <a:t>Ralucca</a:t>
            </a:r>
            <a:r>
              <a:rPr lang="en-IN" sz="2800" dirty="0"/>
              <a:t> Gera, NPS</a:t>
            </a:r>
          </a:p>
        </p:txBody>
      </p:sp>
      <p:pic>
        <p:nvPicPr>
          <p:cNvPr id="8" name="Picture 7">
            <a:extLst>
              <a:ext uri="{FF2B5EF4-FFF2-40B4-BE49-F238E27FC236}">
                <a16:creationId xmlns:a16="http://schemas.microsoft.com/office/drawing/2014/main" id="{0AF2E0D5-0218-7F2D-C804-CCAC5F2E72B9}"/>
              </a:ext>
            </a:extLst>
          </p:cNvPr>
          <p:cNvPicPr>
            <a:picLocks noChangeAspect="1"/>
          </p:cNvPicPr>
          <p:nvPr/>
        </p:nvPicPr>
        <p:blipFill>
          <a:blip r:embed="rId4"/>
          <a:stretch>
            <a:fillRect/>
          </a:stretch>
        </p:blipFill>
        <p:spPr>
          <a:xfrm>
            <a:off x="1384365" y="2923381"/>
            <a:ext cx="3000375" cy="4953000"/>
          </a:xfrm>
          <a:prstGeom prst="rect">
            <a:avLst/>
          </a:prstGeom>
        </p:spPr>
      </p:pic>
      <p:pic>
        <p:nvPicPr>
          <p:cNvPr id="6" name="Picture 5">
            <a:extLst>
              <a:ext uri="{FF2B5EF4-FFF2-40B4-BE49-F238E27FC236}">
                <a16:creationId xmlns:a16="http://schemas.microsoft.com/office/drawing/2014/main" id="{AC94A585-2AFE-2821-6755-46CFAA255FD8}"/>
              </a:ext>
            </a:extLst>
          </p:cNvPr>
          <p:cNvPicPr>
            <a:picLocks noChangeAspect="1"/>
          </p:cNvPicPr>
          <p:nvPr/>
        </p:nvPicPr>
        <p:blipFill>
          <a:blip r:embed="rId5"/>
          <a:stretch>
            <a:fillRect/>
          </a:stretch>
        </p:blipFill>
        <p:spPr>
          <a:xfrm>
            <a:off x="6343115" y="1755146"/>
            <a:ext cx="6984776" cy="6489837"/>
          </a:xfrm>
          <a:prstGeom prst="rect">
            <a:avLst/>
          </a:prstGeom>
        </p:spPr>
      </p:pic>
      <p:pic>
        <p:nvPicPr>
          <p:cNvPr id="12" name="Picture 11">
            <a:extLst>
              <a:ext uri="{FF2B5EF4-FFF2-40B4-BE49-F238E27FC236}">
                <a16:creationId xmlns:a16="http://schemas.microsoft.com/office/drawing/2014/main" id="{F5036739-DEBB-E0DD-55FE-21FF922C0CF1}"/>
              </a:ext>
            </a:extLst>
          </p:cNvPr>
          <p:cNvPicPr>
            <a:picLocks noChangeAspect="1"/>
          </p:cNvPicPr>
          <p:nvPr/>
        </p:nvPicPr>
        <p:blipFill>
          <a:blip r:embed="rId6"/>
          <a:stretch>
            <a:fillRect/>
          </a:stretch>
        </p:blipFill>
        <p:spPr>
          <a:xfrm>
            <a:off x="2402346" y="8426242"/>
            <a:ext cx="8763000" cy="1295400"/>
          </a:xfrm>
          <a:prstGeom prst="rect">
            <a:avLst/>
          </a:prstGeom>
        </p:spPr>
      </p:pic>
      <p:pic>
        <p:nvPicPr>
          <p:cNvPr id="15" name="Picture 14">
            <a:extLst>
              <a:ext uri="{FF2B5EF4-FFF2-40B4-BE49-F238E27FC236}">
                <a16:creationId xmlns:a16="http://schemas.microsoft.com/office/drawing/2014/main" id="{7D7342E3-3C96-C6BF-5D37-397940D5789B}"/>
              </a:ext>
            </a:extLst>
          </p:cNvPr>
          <p:cNvPicPr>
            <a:picLocks noChangeAspect="1"/>
          </p:cNvPicPr>
          <p:nvPr/>
        </p:nvPicPr>
        <p:blipFill>
          <a:blip r:embed="rId7"/>
          <a:stretch>
            <a:fillRect/>
          </a:stretch>
        </p:blipFill>
        <p:spPr>
          <a:xfrm>
            <a:off x="5969295" y="3723788"/>
            <a:ext cx="4985425" cy="3474690"/>
          </a:xfrm>
          <a:prstGeom prst="rect">
            <a:avLst/>
          </a:prstGeom>
        </p:spPr>
      </p:pic>
    </p:spTree>
    <p:extLst>
      <p:ext uri="{BB962C8B-B14F-4D97-AF65-F5344CB8AC3E}">
        <p14:creationId xmlns:p14="http://schemas.microsoft.com/office/powerpoint/2010/main" val="973796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nodeType="click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barn(inVertical)">
                                      <p:cBhvr>
                                        <p:cTn id="13"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twork Technology Background">
            <a:extLst>
              <a:ext uri="{FF2B5EF4-FFF2-40B4-BE49-F238E27FC236}">
                <a16:creationId xmlns:a16="http://schemas.microsoft.com/office/drawing/2014/main" id="{61A5FA30-F6AB-753B-3EEC-E57661DE6B5D}"/>
              </a:ext>
            </a:extLst>
          </p:cNvPr>
          <p:cNvPicPr>
            <a:picLocks noChangeAspect="1"/>
          </p:cNvPicPr>
          <p:nvPr/>
        </p:nvPicPr>
        <p:blipFill rotWithShape="1">
          <a:blip r:embed="rId2">
            <a:alphaModFix amt="60000"/>
          </a:blip>
          <a:srcRect r="-1" b="3428"/>
          <a:stretch/>
        </p:blipFill>
        <p:spPr>
          <a:xfrm>
            <a:off x="538734" y="1866520"/>
            <a:ext cx="13681520" cy="7696237"/>
          </a:xfrm>
          <a:prstGeom prst="rect">
            <a:avLst/>
          </a:prstGeom>
          <a:solidFill>
            <a:srgbClr val="000000">
              <a:shade val="95000"/>
            </a:srgbClr>
          </a:solidFill>
          <a:ln w="444500" cap="sq">
            <a:solidFill>
              <a:srgbClr val="000000"/>
            </a:solidFill>
            <a:miter lim="800000"/>
          </a:ln>
          <a:effectLst>
            <a:outerShdw blurRad="254000" dist="190500" dir="2700000" sy="90000" algn="bl" rotWithShape="0">
              <a:srgbClr val="000000">
                <a:alpha val="40000"/>
              </a:srgbClr>
            </a:outerShdw>
          </a:effectLst>
        </p:spPr>
      </p:pic>
      <p:sp>
        <p:nvSpPr>
          <p:cNvPr id="7" name="Content Placeholder 6"/>
          <p:cNvSpPr>
            <a:spLocks noGrp="1"/>
          </p:cNvSpPr>
          <p:nvPr>
            <p:ph idx="1"/>
          </p:nvPr>
        </p:nvSpPr>
        <p:spPr>
          <a:xfrm>
            <a:off x="884636" y="1319971"/>
            <a:ext cx="13574701" cy="8519813"/>
          </a:xfrm>
        </p:spPr>
        <p:txBody>
          <a:bodyPr/>
          <a:lstStyle/>
          <a:p>
            <a:pPr marL="0" indent="0">
              <a:buNone/>
            </a:pPr>
            <a:endParaRPr lang="en-US" sz="4409" dirty="0"/>
          </a:p>
          <a:p>
            <a:pPr marL="0" indent="0">
              <a:buNone/>
            </a:pPr>
            <a:endParaRPr lang="en-US" dirty="0"/>
          </a:p>
        </p:txBody>
      </p:sp>
      <p:sp>
        <p:nvSpPr>
          <p:cNvPr id="5" name="Title 1">
            <a:extLst>
              <a:ext uri="{FF2B5EF4-FFF2-40B4-BE49-F238E27FC236}">
                <a16:creationId xmlns:a16="http://schemas.microsoft.com/office/drawing/2014/main" id="{CB232085-B432-5F7F-2872-DD2742324E72}"/>
              </a:ext>
            </a:extLst>
          </p:cNvPr>
          <p:cNvSpPr>
            <a:spLocks noGrp="1"/>
          </p:cNvSpPr>
          <p:nvPr>
            <p:ph type="title"/>
          </p:nvPr>
        </p:nvSpPr>
        <p:spPr>
          <a:xfrm>
            <a:off x="384418" y="93279"/>
            <a:ext cx="13681520" cy="1199974"/>
          </a:xfrm>
          <a:solidFill>
            <a:schemeClr val="bg1"/>
          </a:solidFill>
        </p:spPr>
        <p:txBody>
          <a:bodyPr>
            <a:normAutofit/>
          </a:bodyPr>
          <a:lstStyle/>
          <a:p>
            <a:pPr algn="ctr"/>
            <a:r>
              <a:rPr lang="en-US" sz="4800" b="1" dirty="0">
                <a:solidFill>
                  <a:srgbClr val="0000FF"/>
                </a:solidFill>
                <a:latin typeface="Cambria" panose="02040503050406030204" pitchFamily="18" charset="0"/>
                <a:ea typeface="Cambria" panose="02040503050406030204" pitchFamily="18" charset="0"/>
              </a:rPr>
              <a:t>Eigenvector Centrality</a:t>
            </a: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3BD62603-CFF5-5234-7CFE-3C0DEA775A4D}"/>
                  </a:ext>
                </a:extLst>
              </p:cNvPr>
              <p:cNvSpPr/>
              <p:nvPr/>
            </p:nvSpPr>
            <p:spPr>
              <a:xfrm>
                <a:off x="10453783" y="5579877"/>
                <a:ext cx="4343540" cy="149239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3200" i="1" smtClean="0">
                              <a:latin typeface="Cambria Math" panose="02040503050406030204" pitchFamily="18" charset="0"/>
                            </a:rPr>
                          </m:ctrlPr>
                        </m:sSubPr>
                        <m:e>
                          <m:r>
                            <a:rPr lang="en-US" sz="3200" b="0" i="1" smtClean="0">
                              <a:latin typeface="Cambria Math"/>
                            </a:rPr>
                            <m:t>𝐶</m:t>
                          </m:r>
                        </m:e>
                        <m:sub>
                          <m:r>
                            <a:rPr lang="en-US" sz="3200" b="0" i="1" smtClean="0">
                              <a:latin typeface="Cambria Math"/>
                            </a:rPr>
                            <m:t>𝑖</m:t>
                          </m:r>
                        </m:sub>
                      </m:sSub>
                      <m:r>
                        <a:rPr lang="en-US" sz="3200" b="0" i="1" smtClean="0">
                          <a:latin typeface="Cambria Math"/>
                        </a:rPr>
                        <m:t>=</m:t>
                      </m:r>
                      <m:f>
                        <m:fPr>
                          <m:type m:val="lin"/>
                          <m:ctrlPr>
                            <a:rPr lang="en-US" sz="3200" b="0" i="1" smtClean="0">
                              <a:latin typeface="Cambria Math" panose="02040503050406030204" pitchFamily="18" charset="0"/>
                            </a:rPr>
                          </m:ctrlPr>
                        </m:fPr>
                        <m:num>
                          <m:r>
                            <a:rPr lang="en-US" sz="3200" b="0" i="1" smtClean="0">
                              <a:latin typeface="Cambria Math"/>
                            </a:rPr>
                            <m:t>1</m:t>
                          </m:r>
                        </m:num>
                        <m:den>
                          <m:nary>
                            <m:naryPr>
                              <m:chr m:val="∑"/>
                              <m:ctrlPr>
                                <a:rPr lang="en-US" sz="3200" b="0" i="1" smtClean="0">
                                  <a:latin typeface="Cambria Math" panose="02040503050406030204" pitchFamily="18" charset="0"/>
                                </a:rPr>
                              </m:ctrlPr>
                            </m:naryPr>
                            <m:sub>
                              <m:r>
                                <a:rPr lang="en-US" sz="3200" b="0" i="1" smtClean="0">
                                  <a:latin typeface="Cambria Math"/>
                                </a:rPr>
                                <m:t>𝑗</m:t>
                              </m:r>
                              <m:r>
                                <a:rPr lang="en-US" sz="3200" b="0" i="1" smtClean="0">
                                  <a:latin typeface="Cambria Math"/>
                                </a:rPr>
                                <m:t>=1</m:t>
                              </m:r>
                            </m:sub>
                            <m:sup>
                              <m:r>
                                <a:rPr lang="en-US" sz="3200" b="0" i="1" smtClean="0">
                                  <a:latin typeface="Cambria Math"/>
                                </a:rPr>
                                <m:t>𝑛</m:t>
                              </m:r>
                            </m:sup>
                            <m:e>
                              <m:r>
                                <a:rPr lang="en-US" sz="3200" b="0" i="1" smtClean="0">
                                  <a:latin typeface="Cambria Math"/>
                                </a:rPr>
                                <m:t>𝑑</m:t>
                              </m:r>
                              <m:r>
                                <a:rPr lang="en-US" sz="3200" b="0" i="1" smtClean="0">
                                  <a:latin typeface="Cambria Math"/>
                                </a:rPr>
                                <m:t>(</m:t>
                              </m:r>
                              <m:r>
                                <a:rPr lang="en-US" sz="3200" b="0" i="1" smtClean="0">
                                  <a:latin typeface="Cambria Math"/>
                                </a:rPr>
                                <m:t>𝑖</m:t>
                              </m:r>
                              <m:r>
                                <a:rPr lang="en-US" sz="3200" b="0" i="1" smtClean="0">
                                  <a:latin typeface="Cambria Math"/>
                                </a:rPr>
                                <m:t>,</m:t>
                              </m:r>
                              <m:r>
                                <a:rPr lang="en-US" sz="3200" b="0" i="1" smtClean="0">
                                  <a:latin typeface="Cambria Math"/>
                                </a:rPr>
                                <m:t>𝑗</m:t>
                              </m:r>
                              <m:r>
                                <a:rPr lang="en-US" sz="3200" b="0" i="1" smtClean="0">
                                  <a:latin typeface="Cambria Math"/>
                                </a:rPr>
                                <m:t>)</m:t>
                              </m:r>
                            </m:e>
                          </m:nary>
                        </m:den>
                      </m:f>
                    </m:oMath>
                  </m:oMathPara>
                </a14:m>
                <a:endParaRPr lang="en-US" sz="3200" dirty="0"/>
              </a:p>
            </p:txBody>
          </p:sp>
        </mc:Choice>
        <mc:Fallback xmlns="">
          <p:sp>
            <p:nvSpPr>
              <p:cNvPr id="3" name="Rectangle 2">
                <a:extLst>
                  <a:ext uri="{FF2B5EF4-FFF2-40B4-BE49-F238E27FC236}">
                    <a16:creationId xmlns:a16="http://schemas.microsoft.com/office/drawing/2014/main" id="{3BD62603-CFF5-5234-7CFE-3C0DEA775A4D}"/>
                  </a:ext>
                </a:extLst>
              </p:cNvPr>
              <p:cNvSpPr>
                <a:spLocks noRot="1" noChangeAspect="1" noMove="1" noResize="1" noEditPoints="1" noAdjustHandles="1" noChangeArrowheads="1" noChangeShapeType="1" noTextEdit="1"/>
              </p:cNvSpPr>
              <p:nvPr/>
            </p:nvSpPr>
            <p:spPr>
              <a:xfrm>
                <a:off x="10453783" y="5579877"/>
                <a:ext cx="4343540" cy="1492396"/>
              </a:xfrm>
              <a:prstGeom prst="rect">
                <a:avLst/>
              </a:prstGeom>
              <a:blipFill>
                <a:blip r:embed="rId3"/>
                <a:stretch>
                  <a:fillRect/>
                </a:stretch>
              </a:blipFill>
            </p:spPr>
            <p:txBody>
              <a:bodyPr/>
              <a:lstStyle/>
              <a:p>
                <a:r>
                  <a:rPr lang="en-IN">
                    <a:noFill/>
                  </a:rPr>
                  <a:t> </a:t>
                </a:r>
              </a:p>
            </p:txBody>
          </p:sp>
        </mc:Fallback>
      </mc:AlternateContent>
      <p:sp>
        <p:nvSpPr>
          <p:cNvPr id="10" name="TextBox 9">
            <a:extLst>
              <a:ext uri="{FF2B5EF4-FFF2-40B4-BE49-F238E27FC236}">
                <a16:creationId xmlns:a16="http://schemas.microsoft.com/office/drawing/2014/main" id="{80ADCE25-A84D-A536-158A-38E354FF7786}"/>
              </a:ext>
            </a:extLst>
          </p:cNvPr>
          <p:cNvSpPr txBox="1"/>
          <p:nvPr/>
        </p:nvSpPr>
        <p:spPr>
          <a:xfrm>
            <a:off x="11451909" y="9098712"/>
            <a:ext cx="3056377" cy="523220"/>
          </a:xfrm>
          <a:prstGeom prst="rect">
            <a:avLst/>
          </a:prstGeom>
          <a:noFill/>
        </p:spPr>
        <p:txBody>
          <a:bodyPr wrap="square">
            <a:spAutoFit/>
          </a:bodyPr>
          <a:lstStyle/>
          <a:p>
            <a:r>
              <a:rPr lang="en-IN" sz="2800" dirty="0" err="1"/>
              <a:t>Ralucca</a:t>
            </a:r>
            <a:r>
              <a:rPr lang="en-IN" sz="2800" dirty="0"/>
              <a:t> Gera, NPS</a:t>
            </a:r>
          </a:p>
        </p:txBody>
      </p:sp>
      <p:sp>
        <p:nvSpPr>
          <p:cNvPr id="6" name="TextBox 5">
            <a:extLst>
              <a:ext uri="{FF2B5EF4-FFF2-40B4-BE49-F238E27FC236}">
                <a16:creationId xmlns:a16="http://schemas.microsoft.com/office/drawing/2014/main" id="{59B3DB26-877D-CD57-722C-E1AA81343C9F}"/>
              </a:ext>
            </a:extLst>
          </p:cNvPr>
          <p:cNvSpPr txBox="1"/>
          <p:nvPr/>
        </p:nvSpPr>
        <p:spPr>
          <a:xfrm>
            <a:off x="8226104" y="2208242"/>
            <a:ext cx="5648248" cy="6617196"/>
          </a:xfrm>
          <a:prstGeom prst="rect">
            <a:avLst/>
          </a:prstGeom>
          <a:solidFill>
            <a:schemeClr val="bg1"/>
          </a:solidFill>
        </p:spPr>
        <p:txBody>
          <a:bodyPr wrap="square">
            <a:spAutoFit/>
          </a:bodyPr>
          <a:lstStyle/>
          <a:p>
            <a:endParaRPr lang="en-US" sz="2800" b="0" i="0" u="sng" dirty="0">
              <a:effectLst/>
              <a:latin typeface="Cambria" panose="02040503050406030204" pitchFamily="18" charset="0"/>
              <a:ea typeface="Cambria" panose="02040503050406030204" pitchFamily="18" charset="0"/>
              <a:hlinkClick r:id="rId4"/>
            </a:endParaRPr>
          </a:p>
          <a:p>
            <a:r>
              <a:rPr lang="en-IN" sz="2800" b="0" i="0" dirty="0">
                <a:effectLst/>
                <a:latin typeface="Cambria" panose="02040503050406030204" pitchFamily="18" charset="0"/>
                <a:ea typeface="Cambria" panose="02040503050406030204" pitchFamily="18" charset="0"/>
              </a:rPr>
              <a:t>clear </a:t>
            </a:r>
            <a:r>
              <a:rPr lang="en-IN" sz="2800" b="0" i="0" dirty="0">
                <a:solidFill>
                  <a:srgbClr val="A709F5"/>
                </a:solidFill>
                <a:effectLst/>
                <a:latin typeface="Cambria" panose="02040503050406030204" pitchFamily="18" charset="0"/>
                <a:ea typeface="Cambria" panose="02040503050406030204" pitchFamily="18" charset="0"/>
              </a:rPr>
              <a:t>all</a:t>
            </a:r>
            <a:endParaRPr lang="en-IN" sz="2800" b="0" i="0" dirty="0">
              <a:effectLst/>
              <a:latin typeface="Cambria" panose="02040503050406030204" pitchFamily="18" charset="0"/>
              <a:ea typeface="Cambria" panose="02040503050406030204" pitchFamily="18" charset="0"/>
            </a:endParaRPr>
          </a:p>
          <a:p>
            <a:r>
              <a:rPr lang="en-IN" sz="2800" b="0" i="0" dirty="0">
                <a:effectLst/>
                <a:latin typeface="Cambria" panose="02040503050406030204" pitchFamily="18" charset="0"/>
                <a:ea typeface="Cambria" panose="02040503050406030204" pitchFamily="18" charset="0"/>
              </a:rPr>
              <a:t>A=zeros(6,6);</a:t>
            </a:r>
          </a:p>
          <a:p>
            <a:r>
              <a:rPr lang="en-IN" sz="2800" b="0" i="0" dirty="0">
                <a:effectLst/>
                <a:latin typeface="Cambria" panose="02040503050406030204" pitchFamily="18" charset="0"/>
                <a:ea typeface="Cambria" panose="02040503050406030204" pitchFamily="18" charset="0"/>
              </a:rPr>
              <a:t>A(5,[1 3])=1;</a:t>
            </a:r>
          </a:p>
          <a:p>
            <a:r>
              <a:rPr lang="en-IN" sz="2800" b="0" i="0" dirty="0">
                <a:effectLst/>
                <a:latin typeface="Cambria" panose="02040503050406030204" pitchFamily="18" charset="0"/>
                <a:ea typeface="Cambria" panose="02040503050406030204" pitchFamily="18" charset="0"/>
              </a:rPr>
              <a:t>A(2,[1 4])=1;</a:t>
            </a:r>
          </a:p>
          <a:p>
            <a:r>
              <a:rPr lang="en-IN" sz="2800" b="0" i="0" dirty="0">
                <a:effectLst/>
                <a:latin typeface="Cambria" panose="02040503050406030204" pitchFamily="18" charset="0"/>
                <a:ea typeface="Cambria" panose="02040503050406030204" pitchFamily="18" charset="0"/>
              </a:rPr>
              <a:t>A([1 4],3)=1;</a:t>
            </a:r>
          </a:p>
          <a:p>
            <a:br>
              <a:rPr lang="en-IN" sz="2800" b="0" i="0" dirty="0">
                <a:effectLst/>
                <a:latin typeface="Cambria" panose="02040503050406030204" pitchFamily="18" charset="0"/>
                <a:ea typeface="Cambria" panose="02040503050406030204" pitchFamily="18" charset="0"/>
              </a:rPr>
            </a:br>
            <a:endParaRPr lang="en-IN" sz="2800" b="0" i="0" dirty="0">
              <a:effectLst/>
              <a:latin typeface="Cambria" panose="02040503050406030204" pitchFamily="18" charset="0"/>
              <a:ea typeface="Cambria" panose="02040503050406030204" pitchFamily="18" charset="0"/>
            </a:endParaRPr>
          </a:p>
          <a:p>
            <a:r>
              <a:rPr lang="en-IN" sz="2800" b="0" i="0" dirty="0">
                <a:effectLst/>
                <a:latin typeface="Cambria" panose="02040503050406030204" pitchFamily="18" charset="0"/>
                <a:ea typeface="Cambria" panose="02040503050406030204" pitchFamily="18" charset="0"/>
              </a:rPr>
              <a:t>A=A+A';</a:t>
            </a:r>
          </a:p>
          <a:p>
            <a:r>
              <a:rPr lang="en-IN" sz="2800" b="0" i="0" dirty="0">
                <a:effectLst/>
                <a:latin typeface="Cambria" panose="02040503050406030204" pitchFamily="18" charset="0"/>
                <a:ea typeface="Cambria" panose="02040503050406030204" pitchFamily="18" charset="0"/>
              </a:rPr>
              <a:t>[u lam]=</a:t>
            </a:r>
            <a:r>
              <a:rPr lang="en-IN" sz="2800" b="0" i="0" dirty="0" err="1">
                <a:effectLst/>
                <a:latin typeface="Cambria" panose="02040503050406030204" pitchFamily="18" charset="0"/>
                <a:ea typeface="Cambria" panose="02040503050406030204" pitchFamily="18" charset="0"/>
              </a:rPr>
              <a:t>eig</a:t>
            </a:r>
            <a:r>
              <a:rPr lang="en-IN" sz="2800" b="0" i="0" dirty="0">
                <a:effectLst/>
                <a:latin typeface="Cambria" panose="02040503050406030204" pitchFamily="18" charset="0"/>
                <a:ea typeface="Cambria" panose="02040503050406030204" pitchFamily="18" charset="0"/>
              </a:rPr>
              <a:t>(A);</a:t>
            </a:r>
          </a:p>
          <a:p>
            <a:br>
              <a:rPr lang="en-IN" sz="2800" b="0" i="0" dirty="0">
                <a:effectLst/>
                <a:latin typeface="Cambria" panose="02040503050406030204" pitchFamily="18" charset="0"/>
                <a:ea typeface="Cambria" panose="02040503050406030204" pitchFamily="18" charset="0"/>
              </a:rPr>
            </a:br>
            <a:endParaRPr lang="en-IN" sz="2800" b="0" i="0" dirty="0">
              <a:effectLst/>
              <a:latin typeface="Cambria" panose="02040503050406030204" pitchFamily="18" charset="0"/>
              <a:ea typeface="Cambria" panose="02040503050406030204" pitchFamily="18" charset="0"/>
            </a:endParaRPr>
          </a:p>
          <a:p>
            <a:r>
              <a:rPr lang="en-IN" sz="2800" b="0" i="0" dirty="0" err="1">
                <a:effectLst/>
                <a:latin typeface="Cambria" panose="02040503050406030204" pitchFamily="18" charset="0"/>
                <a:ea typeface="Cambria" panose="02040503050406030204" pitchFamily="18" charset="0"/>
              </a:rPr>
              <a:t>evc_large</a:t>
            </a:r>
            <a:r>
              <a:rPr lang="en-IN" sz="2800" b="0" i="0" dirty="0">
                <a:effectLst/>
                <a:latin typeface="Cambria" panose="02040503050406030204" pitchFamily="18" charset="0"/>
                <a:ea typeface="Cambria" panose="02040503050406030204" pitchFamily="18" charset="0"/>
              </a:rPr>
              <a:t>=u(:,6);</a:t>
            </a:r>
          </a:p>
          <a:p>
            <a:pPr marL="685800" indent="-685800">
              <a:buFont typeface="Arial" panose="020B0604020202020204" pitchFamily="34" charset="0"/>
              <a:buChar char="•"/>
            </a:pPr>
            <a:endParaRPr lang="en-IN" sz="6000" dirty="0">
              <a:latin typeface="Cambria" panose="02040503050406030204" pitchFamily="18" charset="0"/>
              <a:ea typeface="Cambria" panose="02040503050406030204" pitchFamily="18" charset="0"/>
            </a:endParaRPr>
          </a:p>
        </p:txBody>
      </p:sp>
      <p:pic>
        <p:nvPicPr>
          <p:cNvPr id="4" name="Picture 5">
            <a:extLst>
              <a:ext uri="{FF2B5EF4-FFF2-40B4-BE49-F238E27FC236}">
                <a16:creationId xmlns:a16="http://schemas.microsoft.com/office/drawing/2014/main" id="{5F008112-9DC5-E618-649B-2AD23CF4ABB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076" y="2459945"/>
            <a:ext cx="6629346" cy="62398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4870992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Network Technology Background">
            <a:extLst>
              <a:ext uri="{FF2B5EF4-FFF2-40B4-BE49-F238E27FC236}">
                <a16:creationId xmlns:a16="http://schemas.microsoft.com/office/drawing/2014/main" id="{E68EA904-5936-B612-59ED-4E0282810D1A}"/>
              </a:ext>
            </a:extLst>
          </p:cNvPr>
          <p:cNvPicPr>
            <a:picLocks noChangeAspect="1"/>
          </p:cNvPicPr>
          <p:nvPr/>
        </p:nvPicPr>
        <p:blipFill rotWithShape="1">
          <a:blip r:embed="rId2">
            <a:alphaModFix amt="60000"/>
          </a:blip>
          <a:srcRect r="-1" b="3428"/>
          <a:stretch/>
        </p:blipFill>
        <p:spPr>
          <a:xfrm>
            <a:off x="538734" y="1866520"/>
            <a:ext cx="13681520" cy="7696237"/>
          </a:xfrm>
          <a:prstGeom prst="rect">
            <a:avLst/>
          </a:prstGeom>
          <a:solidFill>
            <a:srgbClr val="000000">
              <a:shade val="95000"/>
            </a:srgbClr>
          </a:solidFill>
          <a:ln w="444500" cap="sq">
            <a:solidFill>
              <a:srgbClr val="000000"/>
            </a:solidFill>
            <a:miter lim="800000"/>
          </a:ln>
          <a:effectLst>
            <a:outerShdw blurRad="254000" dist="190500" dir="2700000" sy="90000" algn="bl" rotWithShape="0">
              <a:srgbClr val="000000">
                <a:alpha val="40000"/>
              </a:srgbClr>
            </a:outerShdw>
          </a:effectLst>
        </p:spPr>
      </p:pic>
      <mc:AlternateContent xmlns:mc="http://schemas.openxmlformats.org/markup-compatibility/2006" xmlns:a14="http://schemas.microsoft.com/office/drawing/2010/main">
        <mc:Choice Requires="a14">
          <p:sp>
            <p:nvSpPr>
              <p:cNvPr id="3" name="Content Placeholder 2"/>
              <p:cNvSpPr>
                <a:spLocks noGrp="1"/>
              </p:cNvSpPr>
              <p:nvPr>
                <p:ph idx="1"/>
              </p:nvPr>
            </p:nvSpPr>
            <p:spPr>
              <a:solidFill>
                <a:schemeClr val="bg1"/>
              </a:solidFill>
            </p:spPr>
            <p:txBody>
              <a:bodyPr>
                <a:normAutofit/>
              </a:bodyPr>
              <a:lstStyle/>
              <a:p>
                <a:pPr marL="0" indent="0">
                  <a:buNone/>
                </a:pPr>
                <a:r>
                  <a:rPr lang="en-US" sz="4000" dirty="0"/>
                  <a:t>Node </a:t>
                </a:r>
                <a14:m>
                  <m:oMath xmlns:m="http://schemas.openxmlformats.org/officeDocument/2006/math">
                    <m:r>
                      <a:rPr lang="en-US" sz="4000" i="1">
                        <a:latin typeface="Cambria Math"/>
                      </a:rPr>
                      <m:t>𝑖</m:t>
                    </m:r>
                  </m:oMath>
                </a14:m>
                <a:r>
                  <a:rPr lang="en-US" sz="4000" dirty="0"/>
                  <a:t>: </a:t>
                </a:r>
                <a:r>
                  <a:rPr lang="en-US" sz="4000" dirty="0" err="1"/>
                  <a:t>Eigenvect</a:t>
                </a:r>
                <a:r>
                  <a:rPr lang="en-US" sz="4000" dirty="0"/>
                  <a:t>. centrality  </a:t>
                </a:r>
                <a14:m>
                  <m:oMath xmlns:m="http://schemas.openxmlformats.org/officeDocument/2006/math">
                    <m:sSub>
                      <m:sSubPr>
                        <m:ctrlPr>
                          <a:rPr lang="en-US" sz="4000" i="1">
                            <a:latin typeface="Cambria Math" panose="02040503050406030204" pitchFamily="18" charset="0"/>
                          </a:rPr>
                        </m:ctrlPr>
                      </m:sSubPr>
                      <m:e>
                        <m:r>
                          <a:rPr lang="en-US" sz="4000" i="1">
                            <a:latin typeface="Cambria Math"/>
                          </a:rPr>
                          <m:t>𝐶</m:t>
                        </m:r>
                      </m:e>
                      <m:sub>
                        <m:r>
                          <a:rPr lang="en-US" sz="4000" i="1">
                            <a:latin typeface="Cambria Math"/>
                          </a:rPr>
                          <m:t>𝑖</m:t>
                        </m:r>
                      </m:sub>
                    </m:sSub>
                  </m:oMath>
                </a14:m>
                <a:r>
                  <a:rPr lang="en-US" sz="4000" dirty="0"/>
                  <a:t> </a:t>
                </a:r>
              </a:p>
              <a:p>
                <a:r>
                  <a:rPr lang="en-US" sz="4000" dirty="0"/>
                  <a:t> 0: 0,</a:t>
                </a:r>
              </a:p>
              <a:p>
                <a:r>
                  <a:rPr lang="en-US" sz="4000" dirty="0"/>
                  <a:t> 1: 0.5298987782873977,</a:t>
                </a:r>
              </a:p>
              <a:p>
                <a:r>
                  <a:rPr lang="en-US" sz="4000" dirty="0"/>
                  <a:t> 2: 0.3577513877490464,</a:t>
                </a:r>
              </a:p>
              <a:p>
                <a:r>
                  <a:rPr lang="en-US" sz="4000" dirty="0"/>
                  <a:t> 3: 0.5298987782873977,</a:t>
                </a:r>
              </a:p>
              <a:p>
                <a:r>
                  <a:rPr lang="en-US" sz="4000" dirty="0"/>
                  <a:t> 4: 0.3577513877490464,</a:t>
                </a:r>
              </a:p>
              <a:p>
                <a:r>
                  <a:rPr lang="en-US" sz="4000" dirty="0"/>
                  <a:t> 5: 0.4271328349194304</a:t>
                </a:r>
              </a:p>
              <a:p>
                <a:endParaRPr lang="en-US" sz="4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606" t="-1538"/>
                </a:stretch>
              </a:blipFill>
            </p:spPr>
            <p:txBody>
              <a:bodyPr/>
              <a:lstStyle/>
              <a:p>
                <a:r>
                  <a:rPr lang="en-IN">
                    <a:noFill/>
                  </a:rPr>
                  <a:t> </a:t>
                </a:r>
              </a:p>
            </p:txBody>
          </p:sp>
        </mc:Fallback>
      </mc:AlternateContent>
      <p:sp>
        <p:nvSpPr>
          <p:cNvPr id="4" name="Slide Number Placeholder 3"/>
          <p:cNvSpPr>
            <a:spLocks noGrp="1"/>
          </p:cNvSpPr>
          <p:nvPr>
            <p:ph type="sldNum" sz="quarter" idx="12"/>
          </p:nvPr>
        </p:nvSpPr>
        <p:spPr/>
        <p:txBody>
          <a:bodyPr/>
          <a:lstStyle/>
          <a:p>
            <a:pPr>
              <a:defRPr/>
            </a:pPr>
            <a:fld id="{640B6591-407E-4742-9513-3BA6198A5F88}" type="slidenum">
              <a:rPr lang="en-US" smtClean="0"/>
              <a:pPr>
                <a:defRPr/>
              </a:pPr>
              <a:t>34</a:t>
            </a:fld>
            <a:endParaRPr lang="en-US" dirty="0"/>
          </a:p>
        </p:txBody>
      </p:sp>
      <p:sp>
        <p:nvSpPr>
          <p:cNvPr id="5" name="Title 3"/>
          <p:cNvSpPr txBox="1">
            <a:spLocks/>
          </p:cNvSpPr>
          <p:nvPr/>
        </p:nvSpPr>
        <p:spPr bwMode="auto">
          <a:xfrm>
            <a:off x="2939592" y="29999"/>
            <a:ext cx="11399749" cy="1199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43997" tIns="71998" rIns="143997" bIns="71998" numCol="1" anchor="ctr" anchorCtr="0" compatLnSpc="1">
            <a:prstTxWarp prst="textNoShape">
              <a:avLst/>
            </a:prstTxWarp>
          </a:bodyPr>
          <a:lstStyle>
            <a:lvl1pPr algn="r" rtl="0" eaLnBrk="0" fontAlgn="base" hangingPunct="0">
              <a:spcBef>
                <a:spcPct val="0"/>
              </a:spcBef>
              <a:spcAft>
                <a:spcPct val="0"/>
              </a:spcAft>
              <a:defRPr sz="3200" b="1">
                <a:solidFill>
                  <a:schemeClr val="bg1"/>
                </a:solidFill>
                <a:latin typeface="+mj-lt"/>
                <a:ea typeface="MS PGothic" pitchFamily="34" charset="-128"/>
                <a:cs typeface="ＭＳ Ｐゴシック" pitchFamily="28" charset="-128"/>
              </a:defRPr>
            </a:lvl1pPr>
            <a:lvl2pPr algn="r" rtl="0" eaLnBrk="0" fontAlgn="base" hangingPunct="0">
              <a:spcBef>
                <a:spcPct val="0"/>
              </a:spcBef>
              <a:spcAft>
                <a:spcPct val="0"/>
              </a:spcAft>
              <a:defRPr sz="3200" b="1">
                <a:solidFill>
                  <a:schemeClr val="bg1"/>
                </a:solidFill>
                <a:latin typeface="Times" pitchFamily="28" charset="0"/>
                <a:ea typeface="MS PGothic" pitchFamily="34" charset="-128"/>
                <a:cs typeface="ＭＳ Ｐゴシック" pitchFamily="28" charset="-128"/>
              </a:defRPr>
            </a:lvl2pPr>
            <a:lvl3pPr algn="r" rtl="0" eaLnBrk="0" fontAlgn="base" hangingPunct="0">
              <a:spcBef>
                <a:spcPct val="0"/>
              </a:spcBef>
              <a:spcAft>
                <a:spcPct val="0"/>
              </a:spcAft>
              <a:defRPr sz="3200" b="1">
                <a:solidFill>
                  <a:schemeClr val="bg1"/>
                </a:solidFill>
                <a:latin typeface="Times" pitchFamily="28" charset="0"/>
                <a:ea typeface="MS PGothic" pitchFamily="34" charset="-128"/>
                <a:cs typeface="ＭＳ Ｐゴシック" pitchFamily="28" charset="-128"/>
              </a:defRPr>
            </a:lvl3pPr>
            <a:lvl4pPr algn="r" rtl="0" eaLnBrk="0" fontAlgn="base" hangingPunct="0">
              <a:spcBef>
                <a:spcPct val="0"/>
              </a:spcBef>
              <a:spcAft>
                <a:spcPct val="0"/>
              </a:spcAft>
              <a:defRPr sz="3200" b="1">
                <a:solidFill>
                  <a:schemeClr val="bg1"/>
                </a:solidFill>
                <a:latin typeface="Times" pitchFamily="28" charset="0"/>
                <a:ea typeface="MS PGothic" pitchFamily="34" charset="-128"/>
                <a:cs typeface="ＭＳ Ｐゴシック" pitchFamily="28" charset="-128"/>
              </a:defRPr>
            </a:lvl4pPr>
            <a:lvl5pPr algn="r" rtl="0" eaLnBrk="0" fontAlgn="base" hangingPunct="0">
              <a:spcBef>
                <a:spcPct val="0"/>
              </a:spcBef>
              <a:spcAft>
                <a:spcPct val="0"/>
              </a:spcAft>
              <a:defRPr sz="3200" b="1">
                <a:solidFill>
                  <a:schemeClr val="bg1"/>
                </a:solidFill>
                <a:latin typeface="Times" pitchFamily="28" charset="0"/>
                <a:ea typeface="MS PGothic" pitchFamily="34" charset="-128"/>
                <a:cs typeface="ＭＳ Ｐゴシック" pitchFamily="28" charset="-128"/>
              </a:defRPr>
            </a:lvl5pPr>
            <a:lvl6pPr marL="457200" algn="r" rtl="0" eaLnBrk="0" fontAlgn="base" hangingPunct="0">
              <a:spcBef>
                <a:spcPct val="0"/>
              </a:spcBef>
              <a:spcAft>
                <a:spcPct val="0"/>
              </a:spcAft>
              <a:defRPr sz="3200" b="1">
                <a:solidFill>
                  <a:schemeClr val="bg1"/>
                </a:solidFill>
                <a:latin typeface="Times" pitchFamily="28" charset="0"/>
                <a:ea typeface="ＭＳ Ｐゴシック" pitchFamily="28" charset="-128"/>
              </a:defRPr>
            </a:lvl6pPr>
            <a:lvl7pPr marL="914400" algn="r" rtl="0" eaLnBrk="0" fontAlgn="base" hangingPunct="0">
              <a:spcBef>
                <a:spcPct val="0"/>
              </a:spcBef>
              <a:spcAft>
                <a:spcPct val="0"/>
              </a:spcAft>
              <a:defRPr sz="3200" b="1">
                <a:solidFill>
                  <a:schemeClr val="bg1"/>
                </a:solidFill>
                <a:latin typeface="Times" pitchFamily="28" charset="0"/>
                <a:ea typeface="ＭＳ Ｐゴシック" pitchFamily="28" charset="-128"/>
              </a:defRPr>
            </a:lvl7pPr>
            <a:lvl8pPr marL="1371600" algn="r" rtl="0" eaLnBrk="0" fontAlgn="base" hangingPunct="0">
              <a:spcBef>
                <a:spcPct val="0"/>
              </a:spcBef>
              <a:spcAft>
                <a:spcPct val="0"/>
              </a:spcAft>
              <a:defRPr sz="3200" b="1">
                <a:solidFill>
                  <a:schemeClr val="bg1"/>
                </a:solidFill>
                <a:latin typeface="Times" pitchFamily="28" charset="0"/>
                <a:ea typeface="ＭＳ Ｐゴシック" pitchFamily="28" charset="-128"/>
              </a:defRPr>
            </a:lvl8pPr>
            <a:lvl9pPr marL="1828800" algn="r" rtl="0" eaLnBrk="0" fontAlgn="base" hangingPunct="0">
              <a:spcBef>
                <a:spcPct val="0"/>
              </a:spcBef>
              <a:spcAft>
                <a:spcPct val="0"/>
              </a:spcAft>
              <a:defRPr sz="3200" b="1">
                <a:solidFill>
                  <a:schemeClr val="bg1"/>
                </a:solidFill>
                <a:latin typeface="Times" pitchFamily="28" charset="0"/>
                <a:ea typeface="ＭＳ Ｐゴシック" pitchFamily="28" charset="-128"/>
              </a:defRPr>
            </a:lvl9pPr>
          </a:lstStyle>
          <a:p>
            <a:r>
              <a:rPr lang="en-US" sz="5039" kern="0" dirty="0"/>
              <a:t>Example 1 </a:t>
            </a:r>
            <a:r>
              <a:rPr lang="en-US" sz="5039" dirty="0"/>
              <a:t>(Eigenvector centrality)</a:t>
            </a:r>
            <a:r>
              <a:rPr lang="en-US" sz="5039" kern="0" dirty="0"/>
              <a:t> </a:t>
            </a:r>
          </a:p>
        </p:txBody>
      </p:sp>
      <p:sp>
        <p:nvSpPr>
          <p:cNvPr id="2" name="Title 1">
            <a:extLst>
              <a:ext uri="{FF2B5EF4-FFF2-40B4-BE49-F238E27FC236}">
                <a16:creationId xmlns:a16="http://schemas.microsoft.com/office/drawing/2014/main" id="{615A0830-A9A8-528F-9690-98FFC92BFAD9}"/>
              </a:ext>
            </a:extLst>
          </p:cNvPr>
          <p:cNvSpPr>
            <a:spLocks noGrp="1"/>
          </p:cNvSpPr>
          <p:nvPr>
            <p:ph type="title"/>
          </p:nvPr>
        </p:nvSpPr>
        <p:spPr>
          <a:xfrm>
            <a:off x="384418" y="93279"/>
            <a:ext cx="13681520" cy="1199974"/>
          </a:xfrm>
          <a:solidFill>
            <a:schemeClr val="bg1"/>
          </a:solidFill>
        </p:spPr>
        <p:txBody>
          <a:bodyPr>
            <a:normAutofit/>
          </a:bodyPr>
          <a:lstStyle/>
          <a:p>
            <a:pPr algn="ctr"/>
            <a:r>
              <a:rPr lang="en-US" sz="4800" b="1" dirty="0">
                <a:solidFill>
                  <a:srgbClr val="0000FF"/>
                </a:solidFill>
                <a:latin typeface="Cambria" panose="02040503050406030204" pitchFamily="18" charset="0"/>
                <a:ea typeface="Cambria" panose="02040503050406030204" pitchFamily="18" charset="0"/>
              </a:rPr>
              <a:t>Eigenvector Centrality</a:t>
            </a:r>
          </a:p>
        </p:txBody>
      </p:sp>
      <p:pic>
        <p:nvPicPr>
          <p:cNvPr id="10245"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00831" y="3455665"/>
            <a:ext cx="6152889" cy="57913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8406144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Network Technology Background">
            <a:extLst>
              <a:ext uri="{FF2B5EF4-FFF2-40B4-BE49-F238E27FC236}">
                <a16:creationId xmlns:a16="http://schemas.microsoft.com/office/drawing/2014/main" id="{E68EA904-5936-B612-59ED-4E0282810D1A}"/>
              </a:ext>
            </a:extLst>
          </p:cNvPr>
          <p:cNvPicPr>
            <a:picLocks noChangeAspect="1"/>
          </p:cNvPicPr>
          <p:nvPr/>
        </p:nvPicPr>
        <p:blipFill rotWithShape="1">
          <a:blip r:embed="rId2">
            <a:alphaModFix amt="60000"/>
          </a:blip>
          <a:srcRect r="-1" b="3428"/>
          <a:stretch/>
        </p:blipFill>
        <p:spPr>
          <a:xfrm>
            <a:off x="538734" y="1866520"/>
            <a:ext cx="13681520" cy="7696237"/>
          </a:xfrm>
          <a:prstGeom prst="rect">
            <a:avLst/>
          </a:prstGeom>
          <a:solidFill>
            <a:srgbClr val="000000">
              <a:shade val="95000"/>
            </a:srgbClr>
          </a:solidFill>
          <a:ln w="444500" cap="sq">
            <a:solidFill>
              <a:srgbClr val="000000"/>
            </a:solidFill>
            <a:miter lim="800000"/>
          </a:ln>
          <a:effectLst>
            <a:outerShdw blurRad="254000" dist="190500" dir="2700000" sy="90000" algn="bl" rotWithShape="0">
              <a:srgbClr val="000000">
                <a:alpha val="40000"/>
              </a:srgbClr>
            </a:outerShdw>
          </a:effectLst>
        </p:spPr>
      </p:pic>
      <mc:AlternateContent xmlns:mc="http://schemas.openxmlformats.org/markup-compatibility/2006" xmlns:a14="http://schemas.microsoft.com/office/drawing/2010/main">
        <mc:Choice Requires="a14">
          <p:sp>
            <p:nvSpPr>
              <p:cNvPr id="3" name="Content Placeholder 2"/>
              <p:cNvSpPr>
                <a:spLocks noGrp="1"/>
              </p:cNvSpPr>
              <p:nvPr>
                <p:ph idx="1"/>
              </p:nvPr>
            </p:nvSpPr>
            <p:spPr>
              <a:solidFill>
                <a:schemeClr val="bg1"/>
              </a:solidFill>
            </p:spPr>
            <p:txBody>
              <a:bodyPr>
                <a:normAutofit/>
              </a:bodyPr>
              <a:lstStyle/>
              <a:p>
                <a:pPr marL="0" indent="0">
                  <a:buNone/>
                </a:pPr>
                <a:r>
                  <a:rPr lang="en-US" sz="4000" dirty="0"/>
                  <a:t>Node </a:t>
                </a:r>
                <a14:m>
                  <m:oMath xmlns:m="http://schemas.openxmlformats.org/officeDocument/2006/math">
                    <m:r>
                      <a:rPr lang="en-US" sz="4000" i="1">
                        <a:latin typeface="Cambria Math"/>
                      </a:rPr>
                      <m:t>𝑖</m:t>
                    </m:r>
                  </m:oMath>
                </a14:m>
                <a:r>
                  <a:rPr lang="en-US" sz="4000" dirty="0"/>
                  <a:t>: </a:t>
                </a:r>
                <a:r>
                  <a:rPr lang="en-US" sz="4000" dirty="0" err="1"/>
                  <a:t>Eigenvect</a:t>
                </a:r>
                <a:r>
                  <a:rPr lang="en-US" sz="4000" dirty="0"/>
                  <a:t>. centrality  </a:t>
                </a:r>
                <a14:m>
                  <m:oMath xmlns:m="http://schemas.openxmlformats.org/officeDocument/2006/math">
                    <m:sSub>
                      <m:sSubPr>
                        <m:ctrlPr>
                          <a:rPr lang="en-US" sz="4000" i="1">
                            <a:latin typeface="Cambria Math" panose="02040503050406030204" pitchFamily="18" charset="0"/>
                          </a:rPr>
                        </m:ctrlPr>
                      </m:sSubPr>
                      <m:e>
                        <m:r>
                          <a:rPr lang="en-US" sz="4000" i="1">
                            <a:latin typeface="Cambria Math"/>
                          </a:rPr>
                          <m:t>𝐶</m:t>
                        </m:r>
                      </m:e>
                      <m:sub>
                        <m:r>
                          <a:rPr lang="en-US" sz="4000" i="1">
                            <a:latin typeface="Cambria Math"/>
                          </a:rPr>
                          <m:t>𝑖</m:t>
                        </m:r>
                      </m:sub>
                    </m:sSub>
                  </m:oMath>
                </a14:m>
                <a:r>
                  <a:rPr lang="en-US" sz="4000" dirty="0"/>
                  <a:t> </a:t>
                </a:r>
              </a:p>
              <a:p>
                <a:r>
                  <a:rPr lang="en-US" sz="4000" dirty="0">
                    <a:solidFill>
                      <a:srgbClr val="00B0F0"/>
                    </a:solidFill>
                  </a:rPr>
                  <a:t> 0: 0,</a:t>
                </a:r>
              </a:p>
              <a:p>
                <a:r>
                  <a:rPr lang="en-US" sz="4000" dirty="0">
                    <a:solidFill>
                      <a:srgbClr val="00CC00"/>
                    </a:solidFill>
                  </a:rPr>
                  <a:t> 1: 0.5298987782873977,</a:t>
                </a:r>
              </a:p>
              <a:p>
                <a:r>
                  <a:rPr lang="en-US" sz="4000" dirty="0"/>
                  <a:t> 2: 0.3577513877490464,</a:t>
                </a:r>
              </a:p>
              <a:p>
                <a:r>
                  <a:rPr lang="en-US" sz="4000" dirty="0">
                    <a:solidFill>
                      <a:srgbClr val="00CC00"/>
                    </a:solidFill>
                  </a:rPr>
                  <a:t> 3: 0.5298987782873977,</a:t>
                </a:r>
              </a:p>
              <a:p>
                <a:r>
                  <a:rPr lang="en-US" sz="4000" dirty="0"/>
                  <a:t> 4: 0.3577513877490464,</a:t>
                </a:r>
              </a:p>
              <a:p>
                <a:r>
                  <a:rPr lang="en-US" sz="4000" dirty="0"/>
                  <a:t> 5: 0.4271328349194304</a:t>
                </a:r>
              </a:p>
              <a:p>
                <a:endParaRPr lang="en-US" sz="4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606" t="-1538"/>
                </a:stretch>
              </a:blipFill>
            </p:spPr>
            <p:txBody>
              <a:bodyPr/>
              <a:lstStyle/>
              <a:p>
                <a:r>
                  <a:rPr lang="en-IN">
                    <a:noFill/>
                  </a:rPr>
                  <a:t> </a:t>
                </a:r>
              </a:p>
            </p:txBody>
          </p:sp>
        </mc:Fallback>
      </mc:AlternateContent>
      <p:sp>
        <p:nvSpPr>
          <p:cNvPr id="4" name="Slide Number Placeholder 3"/>
          <p:cNvSpPr>
            <a:spLocks noGrp="1"/>
          </p:cNvSpPr>
          <p:nvPr>
            <p:ph type="sldNum" sz="quarter" idx="12"/>
          </p:nvPr>
        </p:nvSpPr>
        <p:spPr/>
        <p:txBody>
          <a:bodyPr/>
          <a:lstStyle/>
          <a:p>
            <a:pPr>
              <a:defRPr/>
            </a:pPr>
            <a:fld id="{640B6591-407E-4742-9513-3BA6198A5F88}" type="slidenum">
              <a:rPr lang="en-US" smtClean="0"/>
              <a:pPr>
                <a:defRPr/>
              </a:pPr>
              <a:t>35</a:t>
            </a:fld>
            <a:endParaRPr lang="en-US" dirty="0"/>
          </a:p>
        </p:txBody>
      </p:sp>
      <p:sp>
        <p:nvSpPr>
          <p:cNvPr id="5" name="Title 3"/>
          <p:cNvSpPr txBox="1">
            <a:spLocks/>
          </p:cNvSpPr>
          <p:nvPr/>
        </p:nvSpPr>
        <p:spPr bwMode="auto">
          <a:xfrm>
            <a:off x="2939592" y="29999"/>
            <a:ext cx="11399749" cy="1199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43997" tIns="71998" rIns="143997" bIns="71998" numCol="1" anchor="ctr" anchorCtr="0" compatLnSpc="1">
            <a:prstTxWarp prst="textNoShape">
              <a:avLst/>
            </a:prstTxWarp>
          </a:bodyPr>
          <a:lstStyle>
            <a:lvl1pPr algn="r" rtl="0" eaLnBrk="0" fontAlgn="base" hangingPunct="0">
              <a:spcBef>
                <a:spcPct val="0"/>
              </a:spcBef>
              <a:spcAft>
                <a:spcPct val="0"/>
              </a:spcAft>
              <a:defRPr sz="3200" b="1">
                <a:solidFill>
                  <a:schemeClr val="bg1"/>
                </a:solidFill>
                <a:latin typeface="+mj-lt"/>
                <a:ea typeface="MS PGothic" pitchFamily="34" charset="-128"/>
                <a:cs typeface="ＭＳ Ｐゴシック" pitchFamily="28" charset="-128"/>
              </a:defRPr>
            </a:lvl1pPr>
            <a:lvl2pPr algn="r" rtl="0" eaLnBrk="0" fontAlgn="base" hangingPunct="0">
              <a:spcBef>
                <a:spcPct val="0"/>
              </a:spcBef>
              <a:spcAft>
                <a:spcPct val="0"/>
              </a:spcAft>
              <a:defRPr sz="3200" b="1">
                <a:solidFill>
                  <a:schemeClr val="bg1"/>
                </a:solidFill>
                <a:latin typeface="Times" pitchFamily="28" charset="0"/>
                <a:ea typeface="MS PGothic" pitchFamily="34" charset="-128"/>
                <a:cs typeface="ＭＳ Ｐゴシック" pitchFamily="28" charset="-128"/>
              </a:defRPr>
            </a:lvl2pPr>
            <a:lvl3pPr algn="r" rtl="0" eaLnBrk="0" fontAlgn="base" hangingPunct="0">
              <a:spcBef>
                <a:spcPct val="0"/>
              </a:spcBef>
              <a:spcAft>
                <a:spcPct val="0"/>
              </a:spcAft>
              <a:defRPr sz="3200" b="1">
                <a:solidFill>
                  <a:schemeClr val="bg1"/>
                </a:solidFill>
                <a:latin typeface="Times" pitchFamily="28" charset="0"/>
                <a:ea typeface="MS PGothic" pitchFamily="34" charset="-128"/>
                <a:cs typeface="ＭＳ Ｐゴシック" pitchFamily="28" charset="-128"/>
              </a:defRPr>
            </a:lvl3pPr>
            <a:lvl4pPr algn="r" rtl="0" eaLnBrk="0" fontAlgn="base" hangingPunct="0">
              <a:spcBef>
                <a:spcPct val="0"/>
              </a:spcBef>
              <a:spcAft>
                <a:spcPct val="0"/>
              </a:spcAft>
              <a:defRPr sz="3200" b="1">
                <a:solidFill>
                  <a:schemeClr val="bg1"/>
                </a:solidFill>
                <a:latin typeface="Times" pitchFamily="28" charset="0"/>
                <a:ea typeface="MS PGothic" pitchFamily="34" charset="-128"/>
                <a:cs typeface="ＭＳ Ｐゴシック" pitchFamily="28" charset="-128"/>
              </a:defRPr>
            </a:lvl4pPr>
            <a:lvl5pPr algn="r" rtl="0" eaLnBrk="0" fontAlgn="base" hangingPunct="0">
              <a:spcBef>
                <a:spcPct val="0"/>
              </a:spcBef>
              <a:spcAft>
                <a:spcPct val="0"/>
              </a:spcAft>
              <a:defRPr sz="3200" b="1">
                <a:solidFill>
                  <a:schemeClr val="bg1"/>
                </a:solidFill>
                <a:latin typeface="Times" pitchFamily="28" charset="0"/>
                <a:ea typeface="MS PGothic" pitchFamily="34" charset="-128"/>
                <a:cs typeface="ＭＳ Ｐゴシック" pitchFamily="28" charset="-128"/>
              </a:defRPr>
            </a:lvl5pPr>
            <a:lvl6pPr marL="457200" algn="r" rtl="0" eaLnBrk="0" fontAlgn="base" hangingPunct="0">
              <a:spcBef>
                <a:spcPct val="0"/>
              </a:spcBef>
              <a:spcAft>
                <a:spcPct val="0"/>
              </a:spcAft>
              <a:defRPr sz="3200" b="1">
                <a:solidFill>
                  <a:schemeClr val="bg1"/>
                </a:solidFill>
                <a:latin typeface="Times" pitchFamily="28" charset="0"/>
                <a:ea typeface="ＭＳ Ｐゴシック" pitchFamily="28" charset="-128"/>
              </a:defRPr>
            </a:lvl6pPr>
            <a:lvl7pPr marL="914400" algn="r" rtl="0" eaLnBrk="0" fontAlgn="base" hangingPunct="0">
              <a:spcBef>
                <a:spcPct val="0"/>
              </a:spcBef>
              <a:spcAft>
                <a:spcPct val="0"/>
              </a:spcAft>
              <a:defRPr sz="3200" b="1">
                <a:solidFill>
                  <a:schemeClr val="bg1"/>
                </a:solidFill>
                <a:latin typeface="Times" pitchFamily="28" charset="0"/>
                <a:ea typeface="ＭＳ Ｐゴシック" pitchFamily="28" charset="-128"/>
              </a:defRPr>
            </a:lvl7pPr>
            <a:lvl8pPr marL="1371600" algn="r" rtl="0" eaLnBrk="0" fontAlgn="base" hangingPunct="0">
              <a:spcBef>
                <a:spcPct val="0"/>
              </a:spcBef>
              <a:spcAft>
                <a:spcPct val="0"/>
              </a:spcAft>
              <a:defRPr sz="3200" b="1">
                <a:solidFill>
                  <a:schemeClr val="bg1"/>
                </a:solidFill>
                <a:latin typeface="Times" pitchFamily="28" charset="0"/>
                <a:ea typeface="ＭＳ Ｐゴシック" pitchFamily="28" charset="-128"/>
              </a:defRPr>
            </a:lvl8pPr>
            <a:lvl9pPr marL="1828800" algn="r" rtl="0" eaLnBrk="0" fontAlgn="base" hangingPunct="0">
              <a:spcBef>
                <a:spcPct val="0"/>
              </a:spcBef>
              <a:spcAft>
                <a:spcPct val="0"/>
              </a:spcAft>
              <a:defRPr sz="3200" b="1">
                <a:solidFill>
                  <a:schemeClr val="bg1"/>
                </a:solidFill>
                <a:latin typeface="Times" pitchFamily="28" charset="0"/>
                <a:ea typeface="ＭＳ Ｐゴシック" pitchFamily="28" charset="-128"/>
              </a:defRPr>
            </a:lvl9pPr>
          </a:lstStyle>
          <a:p>
            <a:r>
              <a:rPr lang="en-US" sz="5039" kern="0" dirty="0"/>
              <a:t>Example 1 </a:t>
            </a:r>
            <a:r>
              <a:rPr lang="en-US" sz="5039" dirty="0"/>
              <a:t>(Eigenvector centrality)</a:t>
            </a:r>
            <a:r>
              <a:rPr lang="en-US" sz="5039" kern="0" dirty="0"/>
              <a:t> </a:t>
            </a:r>
          </a:p>
        </p:txBody>
      </p:sp>
      <p:sp>
        <p:nvSpPr>
          <p:cNvPr id="2" name="Title 1">
            <a:extLst>
              <a:ext uri="{FF2B5EF4-FFF2-40B4-BE49-F238E27FC236}">
                <a16:creationId xmlns:a16="http://schemas.microsoft.com/office/drawing/2014/main" id="{615A0830-A9A8-528F-9690-98FFC92BFAD9}"/>
              </a:ext>
            </a:extLst>
          </p:cNvPr>
          <p:cNvSpPr>
            <a:spLocks noGrp="1"/>
          </p:cNvSpPr>
          <p:nvPr>
            <p:ph type="title"/>
          </p:nvPr>
        </p:nvSpPr>
        <p:spPr>
          <a:xfrm>
            <a:off x="384418" y="93279"/>
            <a:ext cx="13681520" cy="1199974"/>
          </a:xfrm>
          <a:solidFill>
            <a:schemeClr val="bg1"/>
          </a:solidFill>
        </p:spPr>
        <p:txBody>
          <a:bodyPr>
            <a:normAutofit/>
          </a:bodyPr>
          <a:lstStyle/>
          <a:p>
            <a:pPr algn="ctr"/>
            <a:r>
              <a:rPr lang="en-US" sz="4800" b="1" dirty="0">
                <a:solidFill>
                  <a:srgbClr val="0000FF"/>
                </a:solidFill>
                <a:latin typeface="Cambria" panose="02040503050406030204" pitchFamily="18" charset="0"/>
                <a:ea typeface="Cambria" panose="02040503050406030204" pitchFamily="18" charset="0"/>
              </a:rPr>
              <a:t>Eigenvector Centrality</a:t>
            </a:r>
          </a:p>
        </p:txBody>
      </p:sp>
      <p:pic>
        <p:nvPicPr>
          <p:cNvPr id="10245"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00831" y="3455665"/>
            <a:ext cx="6152889" cy="57913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6128762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Network Technology Background">
            <a:extLst>
              <a:ext uri="{FF2B5EF4-FFF2-40B4-BE49-F238E27FC236}">
                <a16:creationId xmlns:a16="http://schemas.microsoft.com/office/drawing/2014/main" id="{E68EA904-5936-B612-59ED-4E0282810D1A}"/>
              </a:ext>
            </a:extLst>
          </p:cNvPr>
          <p:cNvPicPr>
            <a:picLocks noChangeAspect="1"/>
          </p:cNvPicPr>
          <p:nvPr/>
        </p:nvPicPr>
        <p:blipFill rotWithShape="1">
          <a:blip r:embed="rId2">
            <a:alphaModFix amt="60000"/>
          </a:blip>
          <a:srcRect r="-1" b="3428"/>
          <a:stretch/>
        </p:blipFill>
        <p:spPr>
          <a:xfrm>
            <a:off x="538734" y="1866520"/>
            <a:ext cx="13681520" cy="7696237"/>
          </a:xfrm>
          <a:prstGeom prst="rect">
            <a:avLst/>
          </a:prstGeom>
          <a:solidFill>
            <a:srgbClr val="000000">
              <a:shade val="95000"/>
            </a:srgbClr>
          </a:solidFill>
          <a:ln w="444500" cap="sq">
            <a:solidFill>
              <a:srgbClr val="000000"/>
            </a:solidFill>
            <a:miter lim="800000"/>
          </a:ln>
          <a:effectLst>
            <a:outerShdw blurRad="254000" dist="190500" dir="2700000" sy="90000" algn="bl" rotWithShape="0">
              <a:srgbClr val="000000">
                <a:alpha val="40000"/>
              </a:srgbClr>
            </a:outerShdw>
          </a:effectLst>
        </p:spPr>
      </p:pic>
      <mc:AlternateContent xmlns:mc="http://schemas.openxmlformats.org/markup-compatibility/2006" xmlns:a14="http://schemas.microsoft.com/office/drawing/2010/main">
        <mc:Choice Requires="a14">
          <p:sp>
            <p:nvSpPr>
              <p:cNvPr id="3" name="Content Placeholder 2"/>
              <p:cNvSpPr>
                <a:spLocks noGrp="1"/>
              </p:cNvSpPr>
              <p:nvPr>
                <p:ph idx="1"/>
              </p:nvPr>
            </p:nvSpPr>
            <p:spPr>
              <a:solidFill>
                <a:schemeClr val="bg1"/>
              </a:solidFill>
            </p:spPr>
            <p:txBody>
              <a:bodyPr>
                <a:normAutofit/>
              </a:bodyPr>
              <a:lstStyle/>
              <a:p>
                <a:pPr marL="0" indent="0">
                  <a:buNone/>
                </a:pPr>
                <a:r>
                  <a:rPr lang="en-US" sz="4000" dirty="0"/>
                  <a:t>Node </a:t>
                </a:r>
                <a14:m>
                  <m:oMath xmlns:m="http://schemas.openxmlformats.org/officeDocument/2006/math">
                    <m:r>
                      <a:rPr lang="en-US" sz="4000" i="1">
                        <a:latin typeface="Cambria Math"/>
                      </a:rPr>
                      <m:t>𝑖</m:t>
                    </m:r>
                  </m:oMath>
                </a14:m>
                <a:r>
                  <a:rPr lang="en-US" sz="4000" dirty="0"/>
                  <a:t>: </a:t>
                </a:r>
                <a:r>
                  <a:rPr lang="en-US" sz="4000" dirty="0" err="1"/>
                  <a:t>Eigenvect</a:t>
                </a:r>
                <a:r>
                  <a:rPr lang="en-US" sz="4000" dirty="0"/>
                  <a:t>. centrality  </a:t>
                </a:r>
                <a14:m>
                  <m:oMath xmlns:m="http://schemas.openxmlformats.org/officeDocument/2006/math">
                    <m:sSub>
                      <m:sSubPr>
                        <m:ctrlPr>
                          <a:rPr lang="en-US" sz="4000" i="1">
                            <a:latin typeface="Cambria Math" panose="02040503050406030204" pitchFamily="18" charset="0"/>
                          </a:rPr>
                        </m:ctrlPr>
                      </m:sSubPr>
                      <m:e>
                        <m:r>
                          <a:rPr lang="en-US" sz="4000" i="1">
                            <a:latin typeface="Cambria Math"/>
                          </a:rPr>
                          <m:t>𝐶</m:t>
                        </m:r>
                      </m:e>
                      <m:sub>
                        <m:r>
                          <a:rPr lang="en-US" sz="4000" i="1">
                            <a:latin typeface="Cambria Math"/>
                          </a:rPr>
                          <m:t>𝑖</m:t>
                        </m:r>
                      </m:sub>
                    </m:sSub>
                  </m:oMath>
                </a14:m>
                <a:r>
                  <a:rPr lang="en-US" sz="4000" dirty="0"/>
                  <a:t> </a:t>
                </a:r>
              </a:p>
              <a:p>
                <a:r>
                  <a:rPr lang="en-US" sz="4000" dirty="0"/>
                  <a:t> 0: 0,</a:t>
                </a:r>
              </a:p>
              <a:p>
                <a:r>
                  <a:rPr lang="en-US" sz="4000" dirty="0"/>
                  <a:t> 1: 0.5298987782873977,</a:t>
                </a:r>
              </a:p>
              <a:p>
                <a:r>
                  <a:rPr lang="en-US" sz="4000" dirty="0"/>
                  <a:t> 2: 0.3577513877490464,</a:t>
                </a:r>
              </a:p>
              <a:p>
                <a:r>
                  <a:rPr lang="en-US" sz="4000" dirty="0"/>
                  <a:t> 3: 0.5298987782873977,</a:t>
                </a:r>
              </a:p>
              <a:p>
                <a:r>
                  <a:rPr lang="en-US" sz="4000" dirty="0"/>
                  <a:t> 4: 0.3577513877490464,</a:t>
                </a:r>
              </a:p>
              <a:p>
                <a:r>
                  <a:rPr lang="en-US" sz="4000" dirty="0"/>
                  <a:t> 5: </a:t>
                </a:r>
                <a:r>
                  <a:rPr lang="en-US" sz="4000" dirty="0">
                    <a:solidFill>
                      <a:srgbClr val="FF0000"/>
                    </a:solidFill>
                  </a:rPr>
                  <a:t>0.4271328349194304</a:t>
                </a:r>
              </a:p>
              <a:p>
                <a:endParaRPr lang="en-US" sz="4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606" t="-1538"/>
                </a:stretch>
              </a:blipFill>
            </p:spPr>
            <p:txBody>
              <a:bodyPr/>
              <a:lstStyle/>
              <a:p>
                <a:r>
                  <a:rPr lang="en-IN">
                    <a:noFill/>
                  </a:rPr>
                  <a:t> </a:t>
                </a:r>
              </a:p>
            </p:txBody>
          </p:sp>
        </mc:Fallback>
      </mc:AlternateContent>
      <p:sp>
        <p:nvSpPr>
          <p:cNvPr id="4" name="Slide Number Placeholder 3"/>
          <p:cNvSpPr>
            <a:spLocks noGrp="1"/>
          </p:cNvSpPr>
          <p:nvPr>
            <p:ph type="sldNum" sz="quarter" idx="12"/>
          </p:nvPr>
        </p:nvSpPr>
        <p:spPr/>
        <p:txBody>
          <a:bodyPr/>
          <a:lstStyle/>
          <a:p>
            <a:pPr>
              <a:defRPr/>
            </a:pPr>
            <a:fld id="{640B6591-407E-4742-9513-3BA6198A5F88}" type="slidenum">
              <a:rPr lang="en-US" smtClean="0"/>
              <a:pPr>
                <a:defRPr/>
              </a:pPr>
              <a:t>36</a:t>
            </a:fld>
            <a:endParaRPr lang="en-US" dirty="0"/>
          </a:p>
        </p:txBody>
      </p:sp>
      <p:sp>
        <p:nvSpPr>
          <p:cNvPr id="5" name="Title 3"/>
          <p:cNvSpPr txBox="1">
            <a:spLocks/>
          </p:cNvSpPr>
          <p:nvPr/>
        </p:nvSpPr>
        <p:spPr bwMode="auto">
          <a:xfrm>
            <a:off x="2939592" y="29999"/>
            <a:ext cx="11399749" cy="1199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43997" tIns="71998" rIns="143997" bIns="71998" numCol="1" anchor="ctr" anchorCtr="0" compatLnSpc="1">
            <a:prstTxWarp prst="textNoShape">
              <a:avLst/>
            </a:prstTxWarp>
          </a:bodyPr>
          <a:lstStyle>
            <a:lvl1pPr algn="r" rtl="0" eaLnBrk="0" fontAlgn="base" hangingPunct="0">
              <a:spcBef>
                <a:spcPct val="0"/>
              </a:spcBef>
              <a:spcAft>
                <a:spcPct val="0"/>
              </a:spcAft>
              <a:defRPr sz="3200" b="1">
                <a:solidFill>
                  <a:schemeClr val="bg1"/>
                </a:solidFill>
                <a:latin typeface="+mj-lt"/>
                <a:ea typeface="MS PGothic" pitchFamily="34" charset="-128"/>
                <a:cs typeface="ＭＳ Ｐゴシック" pitchFamily="28" charset="-128"/>
              </a:defRPr>
            </a:lvl1pPr>
            <a:lvl2pPr algn="r" rtl="0" eaLnBrk="0" fontAlgn="base" hangingPunct="0">
              <a:spcBef>
                <a:spcPct val="0"/>
              </a:spcBef>
              <a:spcAft>
                <a:spcPct val="0"/>
              </a:spcAft>
              <a:defRPr sz="3200" b="1">
                <a:solidFill>
                  <a:schemeClr val="bg1"/>
                </a:solidFill>
                <a:latin typeface="Times" pitchFamily="28" charset="0"/>
                <a:ea typeface="MS PGothic" pitchFamily="34" charset="-128"/>
                <a:cs typeface="ＭＳ Ｐゴシック" pitchFamily="28" charset="-128"/>
              </a:defRPr>
            </a:lvl2pPr>
            <a:lvl3pPr algn="r" rtl="0" eaLnBrk="0" fontAlgn="base" hangingPunct="0">
              <a:spcBef>
                <a:spcPct val="0"/>
              </a:spcBef>
              <a:spcAft>
                <a:spcPct val="0"/>
              </a:spcAft>
              <a:defRPr sz="3200" b="1">
                <a:solidFill>
                  <a:schemeClr val="bg1"/>
                </a:solidFill>
                <a:latin typeface="Times" pitchFamily="28" charset="0"/>
                <a:ea typeface="MS PGothic" pitchFamily="34" charset="-128"/>
                <a:cs typeface="ＭＳ Ｐゴシック" pitchFamily="28" charset="-128"/>
              </a:defRPr>
            </a:lvl3pPr>
            <a:lvl4pPr algn="r" rtl="0" eaLnBrk="0" fontAlgn="base" hangingPunct="0">
              <a:spcBef>
                <a:spcPct val="0"/>
              </a:spcBef>
              <a:spcAft>
                <a:spcPct val="0"/>
              </a:spcAft>
              <a:defRPr sz="3200" b="1">
                <a:solidFill>
                  <a:schemeClr val="bg1"/>
                </a:solidFill>
                <a:latin typeface="Times" pitchFamily="28" charset="0"/>
                <a:ea typeface="MS PGothic" pitchFamily="34" charset="-128"/>
                <a:cs typeface="ＭＳ Ｐゴシック" pitchFamily="28" charset="-128"/>
              </a:defRPr>
            </a:lvl4pPr>
            <a:lvl5pPr algn="r" rtl="0" eaLnBrk="0" fontAlgn="base" hangingPunct="0">
              <a:spcBef>
                <a:spcPct val="0"/>
              </a:spcBef>
              <a:spcAft>
                <a:spcPct val="0"/>
              </a:spcAft>
              <a:defRPr sz="3200" b="1">
                <a:solidFill>
                  <a:schemeClr val="bg1"/>
                </a:solidFill>
                <a:latin typeface="Times" pitchFamily="28" charset="0"/>
                <a:ea typeface="MS PGothic" pitchFamily="34" charset="-128"/>
                <a:cs typeface="ＭＳ Ｐゴシック" pitchFamily="28" charset="-128"/>
              </a:defRPr>
            </a:lvl5pPr>
            <a:lvl6pPr marL="457200" algn="r" rtl="0" eaLnBrk="0" fontAlgn="base" hangingPunct="0">
              <a:spcBef>
                <a:spcPct val="0"/>
              </a:spcBef>
              <a:spcAft>
                <a:spcPct val="0"/>
              </a:spcAft>
              <a:defRPr sz="3200" b="1">
                <a:solidFill>
                  <a:schemeClr val="bg1"/>
                </a:solidFill>
                <a:latin typeface="Times" pitchFamily="28" charset="0"/>
                <a:ea typeface="ＭＳ Ｐゴシック" pitchFamily="28" charset="-128"/>
              </a:defRPr>
            </a:lvl6pPr>
            <a:lvl7pPr marL="914400" algn="r" rtl="0" eaLnBrk="0" fontAlgn="base" hangingPunct="0">
              <a:spcBef>
                <a:spcPct val="0"/>
              </a:spcBef>
              <a:spcAft>
                <a:spcPct val="0"/>
              </a:spcAft>
              <a:defRPr sz="3200" b="1">
                <a:solidFill>
                  <a:schemeClr val="bg1"/>
                </a:solidFill>
                <a:latin typeface="Times" pitchFamily="28" charset="0"/>
                <a:ea typeface="ＭＳ Ｐゴシック" pitchFamily="28" charset="-128"/>
              </a:defRPr>
            </a:lvl7pPr>
            <a:lvl8pPr marL="1371600" algn="r" rtl="0" eaLnBrk="0" fontAlgn="base" hangingPunct="0">
              <a:spcBef>
                <a:spcPct val="0"/>
              </a:spcBef>
              <a:spcAft>
                <a:spcPct val="0"/>
              </a:spcAft>
              <a:defRPr sz="3200" b="1">
                <a:solidFill>
                  <a:schemeClr val="bg1"/>
                </a:solidFill>
                <a:latin typeface="Times" pitchFamily="28" charset="0"/>
                <a:ea typeface="ＭＳ Ｐゴシック" pitchFamily="28" charset="-128"/>
              </a:defRPr>
            </a:lvl8pPr>
            <a:lvl9pPr marL="1828800" algn="r" rtl="0" eaLnBrk="0" fontAlgn="base" hangingPunct="0">
              <a:spcBef>
                <a:spcPct val="0"/>
              </a:spcBef>
              <a:spcAft>
                <a:spcPct val="0"/>
              </a:spcAft>
              <a:defRPr sz="3200" b="1">
                <a:solidFill>
                  <a:schemeClr val="bg1"/>
                </a:solidFill>
                <a:latin typeface="Times" pitchFamily="28" charset="0"/>
                <a:ea typeface="ＭＳ Ｐゴシック" pitchFamily="28" charset="-128"/>
              </a:defRPr>
            </a:lvl9pPr>
          </a:lstStyle>
          <a:p>
            <a:r>
              <a:rPr lang="en-US" sz="5039" kern="0" dirty="0"/>
              <a:t>Example 1 </a:t>
            </a:r>
            <a:r>
              <a:rPr lang="en-US" sz="5039" dirty="0"/>
              <a:t>(Eigenvector centrality)</a:t>
            </a:r>
            <a:r>
              <a:rPr lang="en-US" sz="5039" kern="0" dirty="0"/>
              <a:t> </a:t>
            </a:r>
          </a:p>
        </p:txBody>
      </p:sp>
      <p:sp>
        <p:nvSpPr>
          <p:cNvPr id="2" name="Title 1">
            <a:extLst>
              <a:ext uri="{FF2B5EF4-FFF2-40B4-BE49-F238E27FC236}">
                <a16:creationId xmlns:a16="http://schemas.microsoft.com/office/drawing/2014/main" id="{615A0830-A9A8-528F-9690-98FFC92BFAD9}"/>
              </a:ext>
            </a:extLst>
          </p:cNvPr>
          <p:cNvSpPr>
            <a:spLocks noGrp="1"/>
          </p:cNvSpPr>
          <p:nvPr>
            <p:ph type="title"/>
          </p:nvPr>
        </p:nvSpPr>
        <p:spPr>
          <a:xfrm>
            <a:off x="384418" y="93279"/>
            <a:ext cx="13681520" cy="1199974"/>
          </a:xfrm>
          <a:solidFill>
            <a:schemeClr val="bg1"/>
          </a:solidFill>
        </p:spPr>
        <p:txBody>
          <a:bodyPr>
            <a:normAutofit/>
          </a:bodyPr>
          <a:lstStyle/>
          <a:p>
            <a:pPr algn="ctr"/>
            <a:r>
              <a:rPr lang="en-US" sz="4800" b="1" dirty="0">
                <a:solidFill>
                  <a:srgbClr val="0000FF"/>
                </a:solidFill>
                <a:latin typeface="Cambria" panose="02040503050406030204" pitchFamily="18" charset="0"/>
                <a:ea typeface="Cambria" panose="02040503050406030204" pitchFamily="18" charset="0"/>
              </a:rPr>
              <a:t>Eigenvector Centrality</a:t>
            </a:r>
          </a:p>
        </p:txBody>
      </p:sp>
      <p:pic>
        <p:nvPicPr>
          <p:cNvPr id="10245"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00831" y="3455665"/>
            <a:ext cx="6152889" cy="57913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B0FD22A-0D8E-F04A-6C79-EFAE6D107ADF}"/>
                  </a:ext>
                </a:extLst>
              </p:cNvPr>
              <p:cNvSpPr txBox="1"/>
              <p:nvPr/>
            </p:nvSpPr>
            <p:spPr>
              <a:xfrm>
                <a:off x="970782" y="8816773"/>
                <a:ext cx="11521280" cy="646331"/>
              </a:xfrm>
              <a:prstGeom prst="rect">
                <a:avLst/>
              </a:prstGeom>
              <a:noFill/>
            </p:spPr>
            <p:txBody>
              <a:bodyPr wrap="square">
                <a:spAutoFit/>
              </a:bodyPr>
              <a:lstStyle/>
              <a:p>
                <a:pPr marL="0" indent="0">
                  <a:buNone/>
                </a:pPr>
                <a:r>
                  <a:rPr lang="en-US" sz="3600" dirty="0"/>
                  <a:t>Notice that deg(5) = deg (4). Why </a:t>
                </a:r>
                <a14:m>
                  <m:oMath xmlns:m="http://schemas.openxmlformats.org/officeDocument/2006/math">
                    <m:sSub>
                      <m:sSubPr>
                        <m:ctrlPr>
                          <a:rPr lang="en-US" sz="3600" i="1">
                            <a:latin typeface="Cambria Math" panose="02040503050406030204" pitchFamily="18" charset="0"/>
                          </a:rPr>
                        </m:ctrlPr>
                      </m:sSubPr>
                      <m:e>
                        <m:r>
                          <a:rPr lang="en-US" sz="3600" i="1">
                            <a:latin typeface="Cambria Math"/>
                          </a:rPr>
                          <m:t>𝐶</m:t>
                        </m:r>
                      </m:e>
                      <m:sub>
                        <m:r>
                          <a:rPr lang="en-US" sz="3600" i="1">
                            <a:latin typeface="Cambria Math"/>
                          </a:rPr>
                          <m:t>5</m:t>
                        </m:r>
                      </m:sub>
                    </m:sSub>
                    <m:r>
                      <a:rPr lang="en-US" sz="3600" i="1">
                        <a:latin typeface="Cambria Math"/>
                      </a:rPr>
                      <m:t>&gt;</m:t>
                    </m:r>
                    <m:sSub>
                      <m:sSubPr>
                        <m:ctrlPr>
                          <a:rPr lang="en-US" sz="3600" i="1">
                            <a:latin typeface="Cambria Math" panose="02040503050406030204" pitchFamily="18" charset="0"/>
                          </a:rPr>
                        </m:ctrlPr>
                      </m:sSubPr>
                      <m:e>
                        <m:r>
                          <a:rPr lang="en-US" sz="3600" i="1">
                            <a:latin typeface="Cambria Math"/>
                          </a:rPr>
                          <m:t>𝐶</m:t>
                        </m:r>
                      </m:e>
                      <m:sub>
                        <m:r>
                          <a:rPr lang="en-US" sz="3600" i="1">
                            <a:latin typeface="Cambria Math"/>
                          </a:rPr>
                          <m:t>4</m:t>
                        </m:r>
                      </m:sub>
                    </m:sSub>
                    <m:r>
                      <a:rPr lang="en-US" sz="3600" i="1">
                        <a:latin typeface="Cambria Math"/>
                      </a:rPr>
                      <m:t> </m:t>
                    </m:r>
                    <m:r>
                      <a:rPr lang="en-US" sz="3600">
                        <a:latin typeface="Cambria Math"/>
                      </a:rPr>
                      <m:t>? </m:t>
                    </m:r>
                  </m:oMath>
                </a14:m>
                <a:endParaRPr lang="en-US" sz="3600" dirty="0"/>
              </a:p>
            </p:txBody>
          </p:sp>
        </mc:Choice>
        <mc:Fallback xmlns="">
          <p:sp>
            <p:nvSpPr>
              <p:cNvPr id="8" name="TextBox 7">
                <a:extLst>
                  <a:ext uri="{FF2B5EF4-FFF2-40B4-BE49-F238E27FC236}">
                    <a16:creationId xmlns:a16="http://schemas.microsoft.com/office/drawing/2014/main" id="{3B0FD22A-0D8E-F04A-6C79-EFAE6D107ADF}"/>
                  </a:ext>
                </a:extLst>
              </p:cNvPr>
              <p:cNvSpPr txBox="1">
                <a:spLocks noRot="1" noChangeAspect="1" noMove="1" noResize="1" noEditPoints="1" noAdjustHandles="1" noChangeArrowheads="1" noChangeShapeType="1" noTextEdit="1"/>
              </p:cNvSpPr>
              <p:nvPr/>
            </p:nvSpPr>
            <p:spPr>
              <a:xfrm>
                <a:off x="970782" y="8816773"/>
                <a:ext cx="11521280" cy="646331"/>
              </a:xfrm>
              <a:prstGeom prst="rect">
                <a:avLst/>
              </a:prstGeom>
              <a:blipFill>
                <a:blip r:embed="rId5"/>
                <a:stretch>
                  <a:fillRect l="-1587" t="-14151" b="-34906"/>
                </a:stretch>
              </a:blipFill>
            </p:spPr>
            <p:txBody>
              <a:bodyPr/>
              <a:lstStyle/>
              <a:p>
                <a:r>
                  <a:rPr lang="en-IN">
                    <a:noFill/>
                  </a:rPr>
                  <a:t> </a:t>
                </a:r>
              </a:p>
            </p:txBody>
          </p:sp>
        </mc:Fallback>
      </mc:AlternateContent>
    </p:spTree>
    <p:extLst>
      <p:ext uri="{BB962C8B-B14F-4D97-AF65-F5344CB8AC3E}">
        <p14:creationId xmlns:p14="http://schemas.microsoft.com/office/powerpoint/2010/main" val="395553611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twork Technology Background">
            <a:extLst>
              <a:ext uri="{FF2B5EF4-FFF2-40B4-BE49-F238E27FC236}">
                <a16:creationId xmlns:a16="http://schemas.microsoft.com/office/drawing/2014/main" id="{61A5FA30-F6AB-753B-3EEC-E57661DE6B5D}"/>
              </a:ext>
            </a:extLst>
          </p:cNvPr>
          <p:cNvPicPr>
            <a:picLocks noChangeAspect="1"/>
          </p:cNvPicPr>
          <p:nvPr/>
        </p:nvPicPr>
        <p:blipFill rotWithShape="1">
          <a:blip r:embed="rId2">
            <a:alphaModFix amt="60000"/>
          </a:blip>
          <a:srcRect r="-1" b="3428"/>
          <a:stretch/>
        </p:blipFill>
        <p:spPr>
          <a:xfrm>
            <a:off x="538734" y="1866520"/>
            <a:ext cx="13681520" cy="7696237"/>
          </a:xfrm>
          <a:prstGeom prst="rect">
            <a:avLst/>
          </a:prstGeom>
          <a:solidFill>
            <a:srgbClr val="000000">
              <a:shade val="95000"/>
            </a:srgbClr>
          </a:solidFill>
          <a:ln w="444500" cap="sq">
            <a:solidFill>
              <a:srgbClr val="000000"/>
            </a:solidFill>
            <a:miter lim="800000"/>
          </a:ln>
          <a:effectLst>
            <a:outerShdw blurRad="254000" dist="190500" dir="2700000" sy="90000" algn="bl" rotWithShape="0">
              <a:srgbClr val="000000">
                <a:alpha val="40000"/>
              </a:srgbClr>
            </a:outerShdw>
          </a:effectLst>
        </p:spPr>
      </p:pic>
      <p:sp>
        <p:nvSpPr>
          <p:cNvPr id="7" name="Content Placeholder 6"/>
          <p:cNvSpPr>
            <a:spLocks noGrp="1"/>
          </p:cNvSpPr>
          <p:nvPr>
            <p:ph idx="1"/>
          </p:nvPr>
        </p:nvSpPr>
        <p:spPr>
          <a:xfrm>
            <a:off x="884636" y="1319971"/>
            <a:ext cx="13574701" cy="8519813"/>
          </a:xfrm>
        </p:spPr>
        <p:txBody>
          <a:bodyPr/>
          <a:lstStyle/>
          <a:p>
            <a:pPr marL="0" indent="0">
              <a:buNone/>
            </a:pPr>
            <a:endParaRPr lang="en-US" sz="4409" dirty="0"/>
          </a:p>
          <a:p>
            <a:pPr marL="0" indent="0">
              <a:buNone/>
            </a:pPr>
            <a:endParaRPr lang="en-US" dirty="0"/>
          </a:p>
        </p:txBody>
      </p:sp>
      <p:sp>
        <p:nvSpPr>
          <p:cNvPr id="5" name="Title 1">
            <a:extLst>
              <a:ext uri="{FF2B5EF4-FFF2-40B4-BE49-F238E27FC236}">
                <a16:creationId xmlns:a16="http://schemas.microsoft.com/office/drawing/2014/main" id="{CB232085-B432-5F7F-2872-DD2742324E72}"/>
              </a:ext>
            </a:extLst>
          </p:cNvPr>
          <p:cNvSpPr>
            <a:spLocks noGrp="1"/>
          </p:cNvSpPr>
          <p:nvPr>
            <p:ph type="title"/>
          </p:nvPr>
        </p:nvSpPr>
        <p:spPr>
          <a:xfrm>
            <a:off x="384418" y="93279"/>
            <a:ext cx="13681520" cy="1199974"/>
          </a:xfrm>
          <a:solidFill>
            <a:schemeClr val="bg1"/>
          </a:solidFill>
        </p:spPr>
        <p:txBody>
          <a:bodyPr>
            <a:normAutofit/>
          </a:bodyPr>
          <a:lstStyle/>
          <a:p>
            <a:pPr algn="ctr"/>
            <a:r>
              <a:rPr lang="en-US" sz="4800" b="1" dirty="0">
                <a:solidFill>
                  <a:srgbClr val="0000FF"/>
                </a:solidFill>
                <a:latin typeface="Cambria" panose="02040503050406030204" pitchFamily="18" charset="0"/>
                <a:ea typeface="Cambria" panose="02040503050406030204" pitchFamily="18" charset="0"/>
              </a:rPr>
              <a:t>Node Betweenness</a:t>
            </a: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3BD62603-CFF5-5234-7CFE-3C0DEA775A4D}"/>
                  </a:ext>
                </a:extLst>
              </p:cNvPr>
              <p:cNvSpPr/>
              <p:nvPr/>
            </p:nvSpPr>
            <p:spPr>
              <a:xfrm>
                <a:off x="10453783" y="5579877"/>
                <a:ext cx="4343540" cy="149239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3200" i="1" smtClean="0">
                              <a:latin typeface="Cambria Math" panose="02040503050406030204" pitchFamily="18" charset="0"/>
                            </a:rPr>
                          </m:ctrlPr>
                        </m:sSubPr>
                        <m:e>
                          <m:r>
                            <a:rPr lang="en-US" sz="3200" b="0" i="1" smtClean="0">
                              <a:latin typeface="Cambria Math"/>
                            </a:rPr>
                            <m:t>𝐶</m:t>
                          </m:r>
                        </m:e>
                        <m:sub>
                          <m:r>
                            <a:rPr lang="en-US" sz="3200" b="0" i="1" smtClean="0">
                              <a:latin typeface="Cambria Math"/>
                            </a:rPr>
                            <m:t>𝑖</m:t>
                          </m:r>
                        </m:sub>
                      </m:sSub>
                      <m:r>
                        <a:rPr lang="en-US" sz="3200" b="0" i="1" smtClean="0">
                          <a:latin typeface="Cambria Math"/>
                        </a:rPr>
                        <m:t>=</m:t>
                      </m:r>
                      <m:f>
                        <m:fPr>
                          <m:type m:val="lin"/>
                          <m:ctrlPr>
                            <a:rPr lang="en-US" sz="3200" b="0" i="1" smtClean="0">
                              <a:latin typeface="Cambria Math" panose="02040503050406030204" pitchFamily="18" charset="0"/>
                            </a:rPr>
                          </m:ctrlPr>
                        </m:fPr>
                        <m:num>
                          <m:r>
                            <a:rPr lang="en-US" sz="3200" b="0" i="1" smtClean="0">
                              <a:latin typeface="Cambria Math"/>
                            </a:rPr>
                            <m:t>1</m:t>
                          </m:r>
                        </m:num>
                        <m:den>
                          <m:nary>
                            <m:naryPr>
                              <m:chr m:val="∑"/>
                              <m:ctrlPr>
                                <a:rPr lang="en-US" sz="3200" b="0" i="1" smtClean="0">
                                  <a:latin typeface="Cambria Math" panose="02040503050406030204" pitchFamily="18" charset="0"/>
                                </a:rPr>
                              </m:ctrlPr>
                            </m:naryPr>
                            <m:sub>
                              <m:r>
                                <a:rPr lang="en-US" sz="3200" b="0" i="1" smtClean="0">
                                  <a:latin typeface="Cambria Math"/>
                                </a:rPr>
                                <m:t>𝑗</m:t>
                              </m:r>
                              <m:r>
                                <a:rPr lang="en-US" sz="3200" b="0" i="1" smtClean="0">
                                  <a:latin typeface="Cambria Math"/>
                                </a:rPr>
                                <m:t>=1</m:t>
                              </m:r>
                            </m:sub>
                            <m:sup>
                              <m:r>
                                <a:rPr lang="en-US" sz="3200" b="0" i="1" smtClean="0">
                                  <a:latin typeface="Cambria Math"/>
                                </a:rPr>
                                <m:t>𝑛</m:t>
                              </m:r>
                            </m:sup>
                            <m:e>
                              <m:r>
                                <a:rPr lang="en-US" sz="3200" b="0" i="1" smtClean="0">
                                  <a:latin typeface="Cambria Math"/>
                                </a:rPr>
                                <m:t>𝑑</m:t>
                              </m:r>
                              <m:r>
                                <a:rPr lang="en-US" sz="3200" b="0" i="1" smtClean="0">
                                  <a:latin typeface="Cambria Math"/>
                                </a:rPr>
                                <m:t>(</m:t>
                              </m:r>
                              <m:r>
                                <a:rPr lang="en-US" sz="3200" b="0" i="1" smtClean="0">
                                  <a:latin typeface="Cambria Math"/>
                                </a:rPr>
                                <m:t>𝑖</m:t>
                              </m:r>
                              <m:r>
                                <a:rPr lang="en-US" sz="3200" b="0" i="1" smtClean="0">
                                  <a:latin typeface="Cambria Math"/>
                                </a:rPr>
                                <m:t>,</m:t>
                              </m:r>
                              <m:r>
                                <a:rPr lang="en-US" sz="3200" b="0" i="1" smtClean="0">
                                  <a:latin typeface="Cambria Math"/>
                                </a:rPr>
                                <m:t>𝑗</m:t>
                              </m:r>
                              <m:r>
                                <a:rPr lang="en-US" sz="3200" b="0" i="1" smtClean="0">
                                  <a:latin typeface="Cambria Math"/>
                                </a:rPr>
                                <m:t>)</m:t>
                              </m:r>
                            </m:e>
                          </m:nary>
                        </m:den>
                      </m:f>
                    </m:oMath>
                  </m:oMathPara>
                </a14:m>
                <a:endParaRPr lang="en-US" sz="3200" dirty="0"/>
              </a:p>
            </p:txBody>
          </p:sp>
        </mc:Choice>
        <mc:Fallback xmlns="">
          <p:sp>
            <p:nvSpPr>
              <p:cNvPr id="3" name="Rectangle 2">
                <a:extLst>
                  <a:ext uri="{FF2B5EF4-FFF2-40B4-BE49-F238E27FC236}">
                    <a16:creationId xmlns:a16="http://schemas.microsoft.com/office/drawing/2014/main" id="{3BD62603-CFF5-5234-7CFE-3C0DEA775A4D}"/>
                  </a:ext>
                </a:extLst>
              </p:cNvPr>
              <p:cNvSpPr>
                <a:spLocks noRot="1" noChangeAspect="1" noMove="1" noResize="1" noEditPoints="1" noAdjustHandles="1" noChangeArrowheads="1" noChangeShapeType="1" noTextEdit="1"/>
              </p:cNvSpPr>
              <p:nvPr/>
            </p:nvSpPr>
            <p:spPr>
              <a:xfrm>
                <a:off x="10453783" y="5579877"/>
                <a:ext cx="4343540" cy="1492396"/>
              </a:xfrm>
              <a:prstGeom prst="rect">
                <a:avLst/>
              </a:prstGeom>
              <a:blipFill>
                <a:blip r:embed="rId3"/>
                <a:stretch>
                  <a:fillRect/>
                </a:stretch>
              </a:blipFill>
            </p:spPr>
            <p:txBody>
              <a:bodyPr/>
              <a:lstStyle/>
              <a:p>
                <a:r>
                  <a:rPr lang="en-IN">
                    <a:noFill/>
                  </a:rPr>
                  <a:t> </a:t>
                </a:r>
              </a:p>
            </p:txBody>
          </p:sp>
        </mc:Fallback>
      </mc:AlternateContent>
      <p:sp>
        <p:nvSpPr>
          <p:cNvPr id="10" name="TextBox 9">
            <a:extLst>
              <a:ext uri="{FF2B5EF4-FFF2-40B4-BE49-F238E27FC236}">
                <a16:creationId xmlns:a16="http://schemas.microsoft.com/office/drawing/2014/main" id="{80ADCE25-A84D-A536-158A-38E354FF7786}"/>
              </a:ext>
            </a:extLst>
          </p:cNvPr>
          <p:cNvSpPr txBox="1"/>
          <p:nvPr/>
        </p:nvSpPr>
        <p:spPr>
          <a:xfrm>
            <a:off x="11451909" y="9098712"/>
            <a:ext cx="3056377" cy="523220"/>
          </a:xfrm>
          <a:prstGeom prst="rect">
            <a:avLst/>
          </a:prstGeom>
          <a:noFill/>
        </p:spPr>
        <p:txBody>
          <a:bodyPr wrap="square">
            <a:spAutoFit/>
          </a:bodyPr>
          <a:lstStyle/>
          <a:p>
            <a:r>
              <a:rPr lang="en-IN" sz="2800" dirty="0" err="1"/>
              <a:t>Ralucca</a:t>
            </a:r>
            <a:r>
              <a:rPr lang="en-IN" sz="2800" dirty="0"/>
              <a:t> Gera, NPS</a:t>
            </a:r>
          </a:p>
        </p:txBody>
      </p:sp>
      <p:pic>
        <p:nvPicPr>
          <p:cNvPr id="4" name="Picture 3">
            <a:extLst>
              <a:ext uri="{FF2B5EF4-FFF2-40B4-BE49-F238E27FC236}">
                <a16:creationId xmlns:a16="http://schemas.microsoft.com/office/drawing/2014/main" id="{230E82A0-EFBF-34E8-A0A0-F9629B63D529}"/>
              </a:ext>
            </a:extLst>
          </p:cNvPr>
          <p:cNvPicPr>
            <a:picLocks noChangeAspect="1"/>
          </p:cNvPicPr>
          <p:nvPr/>
        </p:nvPicPr>
        <p:blipFill>
          <a:blip r:embed="rId4"/>
          <a:stretch>
            <a:fillRect/>
          </a:stretch>
        </p:blipFill>
        <p:spPr>
          <a:xfrm>
            <a:off x="516731" y="3104356"/>
            <a:ext cx="13725525" cy="4591050"/>
          </a:xfrm>
          <a:prstGeom prst="rect">
            <a:avLst/>
          </a:prstGeom>
        </p:spPr>
      </p:pic>
      <p:sp>
        <p:nvSpPr>
          <p:cNvPr id="8" name="TextBox 7">
            <a:extLst>
              <a:ext uri="{FF2B5EF4-FFF2-40B4-BE49-F238E27FC236}">
                <a16:creationId xmlns:a16="http://schemas.microsoft.com/office/drawing/2014/main" id="{A999B276-DE7E-FF29-D63F-065F36369FA5}"/>
              </a:ext>
            </a:extLst>
          </p:cNvPr>
          <p:cNvSpPr txBox="1"/>
          <p:nvPr/>
        </p:nvSpPr>
        <p:spPr>
          <a:xfrm>
            <a:off x="682750" y="8038950"/>
            <a:ext cx="12169352" cy="707886"/>
          </a:xfrm>
          <a:prstGeom prst="rect">
            <a:avLst/>
          </a:prstGeom>
          <a:solidFill>
            <a:schemeClr val="bg1"/>
          </a:solidFill>
        </p:spPr>
        <p:txBody>
          <a:bodyPr wrap="square">
            <a:spAutoFit/>
          </a:bodyPr>
          <a:lstStyle/>
          <a:p>
            <a:r>
              <a:rPr lang="en-US" altLang="ko-KR" sz="4000" b="1" dirty="0">
                <a:solidFill>
                  <a:srgbClr val="0000FF"/>
                </a:solidFill>
                <a:latin typeface="Cambria" panose="02040503050406030204" pitchFamily="18" charset="0"/>
                <a:ea typeface="Cambria" panose="02040503050406030204" pitchFamily="18" charset="0"/>
              </a:rPr>
              <a:t>Shortest path based betweenness centrality </a:t>
            </a:r>
            <a:endParaRPr lang="en-IN" sz="4000" b="1" dirty="0">
              <a:solidFill>
                <a:srgbClr val="0000FF"/>
              </a:solidFill>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274984775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twork Technology Background">
            <a:extLst>
              <a:ext uri="{FF2B5EF4-FFF2-40B4-BE49-F238E27FC236}">
                <a16:creationId xmlns:a16="http://schemas.microsoft.com/office/drawing/2014/main" id="{61A5FA30-F6AB-753B-3EEC-E57661DE6B5D}"/>
              </a:ext>
            </a:extLst>
          </p:cNvPr>
          <p:cNvPicPr>
            <a:picLocks noChangeAspect="1"/>
          </p:cNvPicPr>
          <p:nvPr/>
        </p:nvPicPr>
        <p:blipFill rotWithShape="1">
          <a:blip r:embed="rId2">
            <a:alphaModFix amt="60000"/>
          </a:blip>
          <a:srcRect r="-1" b="3428"/>
          <a:stretch/>
        </p:blipFill>
        <p:spPr>
          <a:xfrm>
            <a:off x="538734" y="1866520"/>
            <a:ext cx="13681520" cy="7696237"/>
          </a:xfrm>
          <a:prstGeom prst="rect">
            <a:avLst/>
          </a:prstGeom>
          <a:solidFill>
            <a:srgbClr val="000000">
              <a:shade val="95000"/>
            </a:srgbClr>
          </a:solidFill>
          <a:ln w="444500" cap="sq">
            <a:solidFill>
              <a:srgbClr val="000000"/>
            </a:solidFill>
            <a:miter lim="800000"/>
          </a:ln>
          <a:effectLst>
            <a:outerShdw blurRad="254000" dist="190500" dir="2700000" sy="90000" algn="bl" rotWithShape="0">
              <a:srgbClr val="000000">
                <a:alpha val="40000"/>
              </a:srgbClr>
            </a:outerShdw>
          </a:effectLst>
        </p:spPr>
      </p:pic>
      <p:sp>
        <p:nvSpPr>
          <p:cNvPr id="7" name="Content Placeholder 6"/>
          <p:cNvSpPr>
            <a:spLocks noGrp="1"/>
          </p:cNvSpPr>
          <p:nvPr>
            <p:ph idx="1"/>
          </p:nvPr>
        </p:nvSpPr>
        <p:spPr>
          <a:xfrm>
            <a:off x="884636" y="1319971"/>
            <a:ext cx="13574701" cy="8519813"/>
          </a:xfrm>
        </p:spPr>
        <p:txBody>
          <a:bodyPr/>
          <a:lstStyle/>
          <a:p>
            <a:pPr marL="0" indent="0">
              <a:buNone/>
            </a:pPr>
            <a:endParaRPr lang="en-US" sz="4409" dirty="0"/>
          </a:p>
          <a:p>
            <a:pPr marL="0" indent="0">
              <a:buNone/>
            </a:pPr>
            <a:endParaRPr lang="en-US" dirty="0"/>
          </a:p>
        </p:txBody>
      </p:sp>
      <p:sp>
        <p:nvSpPr>
          <p:cNvPr id="5" name="Title 1">
            <a:extLst>
              <a:ext uri="{FF2B5EF4-FFF2-40B4-BE49-F238E27FC236}">
                <a16:creationId xmlns:a16="http://schemas.microsoft.com/office/drawing/2014/main" id="{CB232085-B432-5F7F-2872-DD2742324E72}"/>
              </a:ext>
            </a:extLst>
          </p:cNvPr>
          <p:cNvSpPr>
            <a:spLocks noGrp="1"/>
          </p:cNvSpPr>
          <p:nvPr>
            <p:ph type="title"/>
          </p:nvPr>
        </p:nvSpPr>
        <p:spPr>
          <a:xfrm>
            <a:off x="384418" y="93279"/>
            <a:ext cx="13681520" cy="1199974"/>
          </a:xfrm>
          <a:solidFill>
            <a:schemeClr val="bg1"/>
          </a:solidFill>
        </p:spPr>
        <p:txBody>
          <a:bodyPr>
            <a:normAutofit/>
          </a:bodyPr>
          <a:lstStyle/>
          <a:p>
            <a:pPr algn="ctr"/>
            <a:r>
              <a:rPr lang="en-US" sz="4800" b="1" dirty="0">
                <a:solidFill>
                  <a:srgbClr val="0000FF"/>
                </a:solidFill>
                <a:latin typeface="Cambria" panose="02040503050406030204" pitchFamily="18" charset="0"/>
                <a:ea typeface="Cambria" panose="02040503050406030204" pitchFamily="18" charset="0"/>
              </a:rPr>
              <a:t>Centralities</a:t>
            </a: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3BD62603-CFF5-5234-7CFE-3C0DEA775A4D}"/>
                  </a:ext>
                </a:extLst>
              </p:cNvPr>
              <p:cNvSpPr/>
              <p:nvPr/>
            </p:nvSpPr>
            <p:spPr>
              <a:xfrm>
                <a:off x="10453783" y="5579877"/>
                <a:ext cx="4343540" cy="149239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3200" i="1" smtClean="0">
                              <a:latin typeface="Cambria Math" panose="02040503050406030204" pitchFamily="18" charset="0"/>
                            </a:rPr>
                          </m:ctrlPr>
                        </m:sSubPr>
                        <m:e>
                          <m:r>
                            <a:rPr lang="en-US" sz="3200" b="0" i="1" smtClean="0">
                              <a:latin typeface="Cambria Math"/>
                            </a:rPr>
                            <m:t>𝐶</m:t>
                          </m:r>
                        </m:e>
                        <m:sub>
                          <m:r>
                            <a:rPr lang="en-US" sz="3200" b="0" i="1" smtClean="0">
                              <a:latin typeface="Cambria Math"/>
                            </a:rPr>
                            <m:t>𝑖</m:t>
                          </m:r>
                        </m:sub>
                      </m:sSub>
                      <m:r>
                        <a:rPr lang="en-US" sz="3200" b="0" i="1" smtClean="0">
                          <a:latin typeface="Cambria Math"/>
                        </a:rPr>
                        <m:t>=</m:t>
                      </m:r>
                      <m:f>
                        <m:fPr>
                          <m:type m:val="lin"/>
                          <m:ctrlPr>
                            <a:rPr lang="en-US" sz="3200" b="0" i="1" smtClean="0">
                              <a:latin typeface="Cambria Math" panose="02040503050406030204" pitchFamily="18" charset="0"/>
                            </a:rPr>
                          </m:ctrlPr>
                        </m:fPr>
                        <m:num>
                          <m:r>
                            <a:rPr lang="en-US" sz="3200" b="0" i="1" smtClean="0">
                              <a:latin typeface="Cambria Math"/>
                            </a:rPr>
                            <m:t>1</m:t>
                          </m:r>
                        </m:num>
                        <m:den>
                          <m:nary>
                            <m:naryPr>
                              <m:chr m:val="∑"/>
                              <m:ctrlPr>
                                <a:rPr lang="en-US" sz="3200" b="0" i="1" smtClean="0">
                                  <a:latin typeface="Cambria Math" panose="02040503050406030204" pitchFamily="18" charset="0"/>
                                </a:rPr>
                              </m:ctrlPr>
                            </m:naryPr>
                            <m:sub>
                              <m:r>
                                <a:rPr lang="en-US" sz="3200" b="0" i="1" smtClean="0">
                                  <a:latin typeface="Cambria Math"/>
                                </a:rPr>
                                <m:t>𝑗</m:t>
                              </m:r>
                              <m:r>
                                <a:rPr lang="en-US" sz="3200" b="0" i="1" smtClean="0">
                                  <a:latin typeface="Cambria Math"/>
                                </a:rPr>
                                <m:t>=1</m:t>
                              </m:r>
                            </m:sub>
                            <m:sup>
                              <m:r>
                                <a:rPr lang="en-US" sz="3200" b="0" i="1" smtClean="0">
                                  <a:latin typeface="Cambria Math"/>
                                </a:rPr>
                                <m:t>𝑛</m:t>
                              </m:r>
                            </m:sup>
                            <m:e>
                              <m:r>
                                <a:rPr lang="en-US" sz="3200" b="0" i="1" smtClean="0">
                                  <a:latin typeface="Cambria Math"/>
                                </a:rPr>
                                <m:t>𝑑</m:t>
                              </m:r>
                              <m:r>
                                <a:rPr lang="en-US" sz="3200" b="0" i="1" smtClean="0">
                                  <a:latin typeface="Cambria Math"/>
                                </a:rPr>
                                <m:t>(</m:t>
                              </m:r>
                              <m:r>
                                <a:rPr lang="en-US" sz="3200" b="0" i="1" smtClean="0">
                                  <a:latin typeface="Cambria Math"/>
                                </a:rPr>
                                <m:t>𝑖</m:t>
                              </m:r>
                              <m:r>
                                <a:rPr lang="en-US" sz="3200" b="0" i="1" smtClean="0">
                                  <a:latin typeface="Cambria Math"/>
                                </a:rPr>
                                <m:t>,</m:t>
                              </m:r>
                              <m:r>
                                <a:rPr lang="en-US" sz="3200" b="0" i="1" smtClean="0">
                                  <a:latin typeface="Cambria Math"/>
                                </a:rPr>
                                <m:t>𝑗</m:t>
                              </m:r>
                              <m:r>
                                <a:rPr lang="en-US" sz="3200" b="0" i="1" smtClean="0">
                                  <a:latin typeface="Cambria Math"/>
                                </a:rPr>
                                <m:t>)</m:t>
                              </m:r>
                            </m:e>
                          </m:nary>
                        </m:den>
                      </m:f>
                    </m:oMath>
                  </m:oMathPara>
                </a14:m>
                <a:endParaRPr lang="en-US" sz="3200" dirty="0"/>
              </a:p>
            </p:txBody>
          </p:sp>
        </mc:Choice>
        <mc:Fallback xmlns="">
          <p:sp>
            <p:nvSpPr>
              <p:cNvPr id="3" name="Rectangle 2">
                <a:extLst>
                  <a:ext uri="{FF2B5EF4-FFF2-40B4-BE49-F238E27FC236}">
                    <a16:creationId xmlns:a16="http://schemas.microsoft.com/office/drawing/2014/main" id="{3BD62603-CFF5-5234-7CFE-3C0DEA775A4D}"/>
                  </a:ext>
                </a:extLst>
              </p:cNvPr>
              <p:cNvSpPr>
                <a:spLocks noRot="1" noChangeAspect="1" noMove="1" noResize="1" noEditPoints="1" noAdjustHandles="1" noChangeArrowheads="1" noChangeShapeType="1" noTextEdit="1"/>
              </p:cNvSpPr>
              <p:nvPr/>
            </p:nvSpPr>
            <p:spPr>
              <a:xfrm>
                <a:off x="10453783" y="5579877"/>
                <a:ext cx="4343540" cy="1492396"/>
              </a:xfrm>
              <a:prstGeom prst="rect">
                <a:avLst/>
              </a:prstGeom>
              <a:blipFill>
                <a:blip r:embed="rId3"/>
                <a:stretch>
                  <a:fillRect/>
                </a:stretch>
              </a:blipFill>
            </p:spPr>
            <p:txBody>
              <a:bodyPr/>
              <a:lstStyle/>
              <a:p>
                <a:r>
                  <a:rPr lang="en-IN">
                    <a:noFill/>
                  </a:rPr>
                  <a:t> </a:t>
                </a:r>
              </a:p>
            </p:txBody>
          </p:sp>
        </mc:Fallback>
      </mc:AlternateContent>
      <p:sp>
        <p:nvSpPr>
          <p:cNvPr id="10" name="TextBox 9">
            <a:extLst>
              <a:ext uri="{FF2B5EF4-FFF2-40B4-BE49-F238E27FC236}">
                <a16:creationId xmlns:a16="http://schemas.microsoft.com/office/drawing/2014/main" id="{80ADCE25-A84D-A536-158A-38E354FF7786}"/>
              </a:ext>
            </a:extLst>
          </p:cNvPr>
          <p:cNvSpPr txBox="1"/>
          <p:nvPr/>
        </p:nvSpPr>
        <p:spPr>
          <a:xfrm>
            <a:off x="11451909" y="9098712"/>
            <a:ext cx="3056377" cy="523220"/>
          </a:xfrm>
          <a:prstGeom prst="rect">
            <a:avLst/>
          </a:prstGeom>
          <a:noFill/>
        </p:spPr>
        <p:txBody>
          <a:bodyPr wrap="square">
            <a:spAutoFit/>
          </a:bodyPr>
          <a:lstStyle/>
          <a:p>
            <a:r>
              <a:rPr lang="en-IN" sz="2800" dirty="0" err="1"/>
              <a:t>Ralucca</a:t>
            </a:r>
            <a:r>
              <a:rPr lang="en-IN" sz="2800" dirty="0"/>
              <a:t> Gera, NPS</a:t>
            </a:r>
          </a:p>
        </p:txBody>
      </p:sp>
      <p:pic>
        <p:nvPicPr>
          <p:cNvPr id="9" name="Picture 8" descr="Chart, radar chart&#10;&#10;Description automatically generated">
            <a:extLst>
              <a:ext uri="{FF2B5EF4-FFF2-40B4-BE49-F238E27FC236}">
                <a16:creationId xmlns:a16="http://schemas.microsoft.com/office/drawing/2014/main" id="{975F8E2A-6715-7F30-49E7-1A08169549D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16994" y="2451894"/>
            <a:ext cx="10667156" cy="6602970"/>
          </a:xfrm>
          <a:prstGeom prst="rect">
            <a:avLst/>
          </a:prstGeom>
        </p:spPr>
      </p:pic>
    </p:spTree>
    <p:extLst>
      <p:ext uri="{BB962C8B-B14F-4D97-AF65-F5344CB8AC3E}">
        <p14:creationId xmlns:p14="http://schemas.microsoft.com/office/powerpoint/2010/main" val="375566371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twork Technology Background">
            <a:extLst>
              <a:ext uri="{FF2B5EF4-FFF2-40B4-BE49-F238E27FC236}">
                <a16:creationId xmlns:a16="http://schemas.microsoft.com/office/drawing/2014/main" id="{61A5FA30-F6AB-753B-3EEC-E57661DE6B5D}"/>
              </a:ext>
            </a:extLst>
          </p:cNvPr>
          <p:cNvPicPr>
            <a:picLocks noChangeAspect="1"/>
          </p:cNvPicPr>
          <p:nvPr/>
        </p:nvPicPr>
        <p:blipFill rotWithShape="1">
          <a:blip r:embed="rId2">
            <a:alphaModFix amt="60000"/>
          </a:blip>
          <a:srcRect r="-1" b="3428"/>
          <a:stretch/>
        </p:blipFill>
        <p:spPr>
          <a:xfrm>
            <a:off x="538734" y="1891238"/>
            <a:ext cx="13681520" cy="7696237"/>
          </a:xfrm>
          <a:prstGeom prst="rect">
            <a:avLst/>
          </a:prstGeom>
          <a:solidFill>
            <a:srgbClr val="000000">
              <a:shade val="95000"/>
            </a:srgbClr>
          </a:solidFill>
          <a:ln w="444500" cap="sq">
            <a:solidFill>
              <a:srgbClr val="000000"/>
            </a:solidFill>
            <a:miter lim="800000"/>
          </a:ln>
          <a:effectLst>
            <a:outerShdw blurRad="254000" dist="190500" dir="2700000" sy="90000" algn="bl" rotWithShape="0">
              <a:srgbClr val="000000">
                <a:alpha val="40000"/>
              </a:srgbClr>
            </a:outerShdw>
          </a:effectLst>
        </p:spPr>
      </p:pic>
      <p:sp>
        <p:nvSpPr>
          <p:cNvPr id="7" name="Content Placeholder 6"/>
          <p:cNvSpPr>
            <a:spLocks noGrp="1"/>
          </p:cNvSpPr>
          <p:nvPr>
            <p:ph idx="1"/>
          </p:nvPr>
        </p:nvSpPr>
        <p:spPr>
          <a:xfrm>
            <a:off x="884636" y="1319971"/>
            <a:ext cx="13574701" cy="8519813"/>
          </a:xfrm>
        </p:spPr>
        <p:txBody>
          <a:bodyPr/>
          <a:lstStyle/>
          <a:p>
            <a:pPr marL="0" indent="0">
              <a:buNone/>
            </a:pPr>
            <a:endParaRPr lang="en-US" sz="4409" dirty="0"/>
          </a:p>
          <a:p>
            <a:pPr marL="0" indent="0">
              <a:buNone/>
            </a:pPr>
            <a:endParaRPr lang="en-US" dirty="0"/>
          </a:p>
        </p:txBody>
      </p:sp>
      <p:sp>
        <p:nvSpPr>
          <p:cNvPr id="5" name="Title 1">
            <a:extLst>
              <a:ext uri="{FF2B5EF4-FFF2-40B4-BE49-F238E27FC236}">
                <a16:creationId xmlns:a16="http://schemas.microsoft.com/office/drawing/2014/main" id="{CB232085-B432-5F7F-2872-DD2742324E72}"/>
              </a:ext>
            </a:extLst>
          </p:cNvPr>
          <p:cNvSpPr>
            <a:spLocks noGrp="1"/>
          </p:cNvSpPr>
          <p:nvPr>
            <p:ph type="title"/>
          </p:nvPr>
        </p:nvSpPr>
        <p:spPr>
          <a:xfrm>
            <a:off x="384418" y="93279"/>
            <a:ext cx="13681520" cy="1199974"/>
          </a:xfrm>
          <a:solidFill>
            <a:schemeClr val="bg1"/>
          </a:solidFill>
        </p:spPr>
        <p:txBody>
          <a:bodyPr>
            <a:normAutofit/>
          </a:bodyPr>
          <a:lstStyle/>
          <a:p>
            <a:pPr algn="ctr"/>
            <a:r>
              <a:rPr lang="en-US" sz="4800" b="1" dirty="0">
                <a:solidFill>
                  <a:srgbClr val="0000FF"/>
                </a:solidFill>
                <a:latin typeface="Cambria" panose="02040503050406030204" pitchFamily="18" charset="0"/>
                <a:ea typeface="Cambria" panose="02040503050406030204" pitchFamily="18" charset="0"/>
              </a:rPr>
              <a:t>Centralities</a:t>
            </a: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3BD62603-CFF5-5234-7CFE-3C0DEA775A4D}"/>
                  </a:ext>
                </a:extLst>
              </p:cNvPr>
              <p:cNvSpPr/>
              <p:nvPr/>
            </p:nvSpPr>
            <p:spPr>
              <a:xfrm>
                <a:off x="10453783" y="5579877"/>
                <a:ext cx="4343540" cy="149239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3200" i="1" smtClean="0">
                              <a:latin typeface="Cambria Math" panose="02040503050406030204" pitchFamily="18" charset="0"/>
                            </a:rPr>
                          </m:ctrlPr>
                        </m:sSubPr>
                        <m:e>
                          <m:r>
                            <a:rPr lang="en-US" sz="3200" b="0" i="1" smtClean="0">
                              <a:latin typeface="Cambria Math"/>
                            </a:rPr>
                            <m:t>𝐶</m:t>
                          </m:r>
                        </m:e>
                        <m:sub>
                          <m:r>
                            <a:rPr lang="en-US" sz="3200" b="0" i="1" smtClean="0">
                              <a:latin typeface="Cambria Math"/>
                            </a:rPr>
                            <m:t>𝑖</m:t>
                          </m:r>
                        </m:sub>
                      </m:sSub>
                      <m:r>
                        <a:rPr lang="en-US" sz="3200" b="0" i="1" smtClean="0">
                          <a:latin typeface="Cambria Math"/>
                        </a:rPr>
                        <m:t>=</m:t>
                      </m:r>
                      <m:f>
                        <m:fPr>
                          <m:type m:val="lin"/>
                          <m:ctrlPr>
                            <a:rPr lang="en-US" sz="3200" b="0" i="1" smtClean="0">
                              <a:latin typeface="Cambria Math" panose="02040503050406030204" pitchFamily="18" charset="0"/>
                            </a:rPr>
                          </m:ctrlPr>
                        </m:fPr>
                        <m:num>
                          <m:r>
                            <a:rPr lang="en-US" sz="3200" b="0" i="1" smtClean="0">
                              <a:latin typeface="Cambria Math"/>
                            </a:rPr>
                            <m:t>1</m:t>
                          </m:r>
                        </m:num>
                        <m:den>
                          <m:nary>
                            <m:naryPr>
                              <m:chr m:val="∑"/>
                              <m:ctrlPr>
                                <a:rPr lang="en-US" sz="3200" b="0" i="1" smtClean="0">
                                  <a:latin typeface="Cambria Math" panose="02040503050406030204" pitchFamily="18" charset="0"/>
                                </a:rPr>
                              </m:ctrlPr>
                            </m:naryPr>
                            <m:sub>
                              <m:r>
                                <a:rPr lang="en-US" sz="3200" b="0" i="1" smtClean="0">
                                  <a:latin typeface="Cambria Math"/>
                                </a:rPr>
                                <m:t>𝑗</m:t>
                              </m:r>
                              <m:r>
                                <a:rPr lang="en-US" sz="3200" b="0" i="1" smtClean="0">
                                  <a:latin typeface="Cambria Math"/>
                                </a:rPr>
                                <m:t>=1</m:t>
                              </m:r>
                            </m:sub>
                            <m:sup>
                              <m:r>
                                <a:rPr lang="en-US" sz="3200" b="0" i="1" smtClean="0">
                                  <a:latin typeface="Cambria Math"/>
                                </a:rPr>
                                <m:t>𝑛</m:t>
                              </m:r>
                            </m:sup>
                            <m:e>
                              <m:r>
                                <a:rPr lang="en-US" sz="3200" b="0" i="1" smtClean="0">
                                  <a:latin typeface="Cambria Math"/>
                                </a:rPr>
                                <m:t>𝑑</m:t>
                              </m:r>
                              <m:r>
                                <a:rPr lang="en-US" sz="3200" b="0" i="1" smtClean="0">
                                  <a:latin typeface="Cambria Math"/>
                                </a:rPr>
                                <m:t>(</m:t>
                              </m:r>
                              <m:r>
                                <a:rPr lang="en-US" sz="3200" b="0" i="1" smtClean="0">
                                  <a:latin typeface="Cambria Math"/>
                                </a:rPr>
                                <m:t>𝑖</m:t>
                              </m:r>
                              <m:r>
                                <a:rPr lang="en-US" sz="3200" b="0" i="1" smtClean="0">
                                  <a:latin typeface="Cambria Math"/>
                                </a:rPr>
                                <m:t>,</m:t>
                              </m:r>
                              <m:r>
                                <a:rPr lang="en-US" sz="3200" b="0" i="1" smtClean="0">
                                  <a:latin typeface="Cambria Math"/>
                                </a:rPr>
                                <m:t>𝑗</m:t>
                              </m:r>
                              <m:r>
                                <a:rPr lang="en-US" sz="3200" b="0" i="1" smtClean="0">
                                  <a:latin typeface="Cambria Math"/>
                                </a:rPr>
                                <m:t>)</m:t>
                              </m:r>
                            </m:e>
                          </m:nary>
                        </m:den>
                      </m:f>
                    </m:oMath>
                  </m:oMathPara>
                </a14:m>
                <a:endParaRPr lang="en-US" sz="3200" dirty="0"/>
              </a:p>
            </p:txBody>
          </p:sp>
        </mc:Choice>
        <mc:Fallback xmlns="">
          <p:sp>
            <p:nvSpPr>
              <p:cNvPr id="3" name="Rectangle 2">
                <a:extLst>
                  <a:ext uri="{FF2B5EF4-FFF2-40B4-BE49-F238E27FC236}">
                    <a16:creationId xmlns:a16="http://schemas.microsoft.com/office/drawing/2014/main" id="{3BD62603-CFF5-5234-7CFE-3C0DEA775A4D}"/>
                  </a:ext>
                </a:extLst>
              </p:cNvPr>
              <p:cNvSpPr>
                <a:spLocks noRot="1" noChangeAspect="1" noMove="1" noResize="1" noEditPoints="1" noAdjustHandles="1" noChangeArrowheads="1" noChangeShapeType="1" noTextEdit="1"/>
              </p:cNvSpPr>
              <p:nvPr/>
            </p:nvSpPr>
            <p:spPr>
              <a:xfrm>
                <a:off x="10453783" y="5579877"/>
                <a:ext cx="4343540" cy="1492396"/>
              </a:xfrm>
              <a:prstGeom prst="rect">
                <a:avLst/>
              </a:prstGeom>
              <a:blipFill>
                <a:blip r:embed="rId3"/>
                <a:stretch>
                  <a:fillRect/>
                </a:stretch>
              </a:blipFill>
            </p:spPr>
            <p:txBody>
              <a:bodyPr/>
              <a:lstStyle/>
              <a:p>
                <a:r>
                  <a:rPr lang="en-IN">
                    <a:noFill/>
                  </a:rPr>
                  <a:t> </a:t>
                </a:r>
              </a:p>
            </p:txBody>
          </p:sp>
        </mc:Fallback>
      </mc:AlternateContent>
      <p:sp>
        <p:nvSpPr>
          <p:cNvPr id="10" name="TextBox 9">
            <a:extLst>
              <a:ext uri="{FF2B5EF4-FFF2-40B4-BE49-F238E27FC236}">
                <a16:creationId xmlns:a16="http://schemas.microsoft.com/office/drawing/2014/main" id="{80ADCE25-A84D-A536-158A-38E354FF7786}"/>
              </a:ext>
            </a:extLst>
          </p:cNvPr>
          <p:cNvSpPr txBox="1"/>
          <p:nvPr/>
        </p:nvSpPr>
        <p:spPr>
          <a:xfrm>
            <a:off x="11451909" y="9098712"/>
            <a:ext cx="3056377" cy="523220"/>
          </a:xfrm>
          <a:prstGeom prst="rect">
            <a:avLst/>
          </a:prstGeom>
          <a:noFill/>
        </p:spPr>
        <p:txBody>
          <a:bodyPr wrap="square">
            <a:spAutoFit/>
          </a:bodyPr>
          <a:lstStyle/>
          <a:p>
            <a:r>
              <a:rPr lang="en-IN" sz="2800" dirty="0" err="1"/>
              <a:t>Ralucca</a:t>
            </a:r>
            <a:r>
              <a:rPr lang="en-IN" sz="2800" dirty="0"/>
              <a:t> Gera, NPS</a:t>
            </a:r>
          </a:p>
        </p:txBody>
      </p:sp>
      <p:sp>
        <p:nvSpPr>
          <p:cNvPr id="13" name="Content Placeholder 2">
            <a:extLst>
              <a:ext uri="{FF2B5EF4-FFF2-40B4-BE49-F238E27FC236}">
                <a16:creationId xmlns:a16="http://schemas.microsoft.com/office/drawing/2014/main" id="{66081775-054E-1AC8-44EB-2DDED3620DA0}"/>
              </a:ext>
            </a:extLst>
          </p:cNvPr>
          <p:cNvSpPr txBox="1">
            <a:spLocks/>
          </p:cNvSpPr>
          <p:nvPr/>
        </p:nvSpPr>
        <p:spPr>
          <a:xfrm>
            <a:off x="558273" y="1856781"/>
            <a:ext cx="9557524" cy="5919364"/>
          </a:xfrm>
          <a:prstGeom prst="rect">
            <a:avLst/>
          </a:prstGeom>
          <a:solidFill>
            <a:schemeClr val="bg1"/>
          </a:solidFill>
        </p:spPr>
        <p:txBody>
          <a:bodyPr vert="horz" lIns="91440" tIns="45720" rIns="91440" bIns="45720" rtlCol="0">
            <a:normAutofit/>
          </a:bodyPr>
          <a:lstStyle>
            <a:lvl1pPr marL="553472" indent="-553472" algn="l" defTabSz="1475925" rtl="0" eaLnBrk="1" latinLnBrk="0" hangingPunct="1">
              <a:spcBef>
                <a:spcPct val="20000"/>
              </a:spcBef>
              <a:buFont typeface="Arial" pitchFamily="34" charset="0"/>
              <a:buChar char="•"/>
              <a:defRPr sz="5165" kern="1200">
                <a:solidFill>
                  <a:schemeClr val="tx1"/>
                </a:solidFill>
                <a:latin typeface="+mn-lt"/>
                <a:ea typeface="+mn-ea"/>
                <a:cs typeface="+mn-cs"/>
              </a:defRPr>
            </a:lvl1pPr>
            <a:lvl2pPr marL="1199189" indent="-461227" algn="l" defTabSz="1475925" rtl="0" eaLnBrk="1" latinLnBrk="0" hangingPunct="1">
              <a:spcBef>
                <a:spcPct val="20000"/>
              </a:spcBef>
              <a:buFont typeface="Arial" pitchFamily="34" charset="0"/>
              <a:buChar char="–"/>
              <a:defRPr sz="4519" kern="1200">
                <a:solidFill>
                  <a:schemeClr val="tx1"/>
                </a:solidFill>
                <a:latin typeface="+mn-lt"/>
                <a:ea typeface="+mn-ea"/>
                <a:cs typeface="+mn-cs"/>
              </a:defRPr>
            </a:lvl2pPr>
            <a:lvl3pPr marL="1844907" indent="-368981" algn="l" defTabSz="1475925" rtl="0" eaLnBrk="1" latinLnBrk="0" hangingPunct="1">
              <a:spcBef>
                <a:spcPct val="20000"/>
              </a:spcBef>
              <a:buFont typeface="Arial" pitchFamily="34" charset="0"/>
              <a:buChar char="•"/>
              <a:defRPr sz="3874" kern="1200">
                <a:solidFill>
                  <a:schemeClr val="tx1"/>
                </a:solidFill>
                <a:latin typeface="+mn-lt"/>
                <a:ea typeface="+mn-ea"/>
                <a:cs typeface="+mn-cs"/>
              </a:defRPr>
            </a:lvl3pPr>
            <a:lvl4pPr marL="2582869" indent="-368981" algn="l" defTabSz="1475925" rtl="0" eaLnBrk="1" latinLnBrk="0" hangingPunct="1">
              <a:spcBef>
                <a:spcPct val="20000"/>
              </a:spcBef>
              <a:buFont typeface="Arial" pitchFamily="34" charset="0"/>
              <a:buChar char="–"/>
              <a:defRPr sz="3228" kern="1200">
                <a:solidFill>
                  <a:schemeClr val="tx1"/>
                </a:solidFill>
                <a:latin typeface="+mn-lt"/>
                <a:ea typeface="+mn-ea"/>
                <a:cs typeface="+mn-cs"/>
              </a:defRPr>
            </a:lvl4pPr>
            <a:lvl5pPr marL="3320831" indent="-368981" algn="l" defTabSz="1475925" rtl="0" eaLnBrk="1" latinLnBrk="0" hangingPunct="1">
              <a:spcBef>
                <a:spcPct val="20000"/>
              </a:spcBef>
              <a:buFont typeface="Arial" pitchFamily="34" charset="0"/>
              <a:buChar char="»"/>
              <a:defRPr sz="3228" kern="1200">
                <a:solidFill>
                  <a:schemeClr val="tx1"/>
                </a:solidFill>
                <a:latin typeface="+mn-lt"/>
                <a:ea typeface="+mn-ea"/>
                <a:cs typeface="+mn-cs"/>
              </a:defRPr>
            </a:lvl5pPr>
            <a:lvl6pPr marL="4058794" indent="-368981" algn="l" defTabSz="1475925" rtl="0" eaLnBrk="1" latinLnBrk="0" hangingPunct="1">
              <a:spcBef>
                <a:spcPct val="20000"/>
              </a:spcBef>
              <a:buFont typeface="Arial" pitchFamily="34" charset="0"/>
              <a:buChar char="•"/>
              <a:defRPr sz="3228" kern="1200">
                <a:solidFill>
                  <a:schemeClr val="tx1"/>
                </a:solidFill>
                <a:latin typeface="+mn-lt"/>
                <a:ea typeface="+mn-ea"/>
                <a:cs typeface="+mn-cs"/>
              </a:defRPr>
            </a:lvl6pPr>
            <a:lvl7pPr marL="4796756" indent="-368981" algn="l" defTabSz="1475925" rtl="0" eaLnBrk="1" latinLnBrk="0" hangingPunct="1">
              <a:spcBef>
                <a:spcPct val="20000"/>
              </a:spcBef>
              <a:buFont typeface="Arial" pitchFamily="34" charset="0"/>
              <a:buChar char="•"/>
              <a:defRPr sz="3228" kern="1200">
                <a:solidFill>
                  <a:schemeClr val="tx1"/>
                </a:solidFill>
                <a:latin typeface="+mn-lt"/>
                <a:ea typeface="+mn-ea"/>
                <a:cs typeface="+mn-cs"/>
              </a:defRPr>
            </a:lvl7pPr>
            <a:lvl8pPr marL="5534719" indent="-368981" algn="l" defTabSz="1475925" rtl="0" eaLnBrk="1" latinLnBrk="0" hangingPunct="1">
              <a:spcBef>
                <a:spcPct val="20000"/>
              </a:spcBef>
              <a:buFont typeface="Arial" pitchFamily="34" charset="0"/>
              <a:buChar char="•"/>
              <a:defRPr sz="3228" kern="1200">
                <a:solidFill>
                  <a:schemeClr val="tx1"/>
                </a:solidFill>
                <a:latin typeface="+mn-lt"/>
                <a:ea typeface="+mn-ea"/>
                <a:cs typeface="+mn-cs"/>
              </a:defRPr>
            </a:lvl8pPr>
            <a:lvl9pPr marL="6272682" indent="-368981" algn="l" defTabSz="1475925" rtl="0" eaLnBrk="1" latinLnBrk="0" hangingPunct="1">
              <a:spcBef>
                <a:spcPct val="20000"/>
              </a:spcBef>
              <a:buFont typeface="Arial" pitchFamily="34" charset="0"/>
              <a:buChar char="•"/>
              <a:defRPr sz="3228" kern="1200">
                <a:solidFill>
                  <a:schemeClr val="tx1"/>
                </a:solidFill>
                <a:latin typeface="+mn-lt"/>
                <a:ea typeface="+mn-ea"/>
                <a:cs typeface="+mn-cs"/>
              </a:defRPr>
            </a:lvl9pPr>
          </a:lstStyle>
          <a:p>
            <a:r>
              <a:rPr lang="en-IN" sz="1800" b="1" dirty="0">
                <a:solidFill>
                  <a:srgbClr val="FF0000"/>
                </a:solidFill>
                <a:latin typeface="Cambria" panose="02040503050406030204" pitchFamily="18" charset="0"/>
                <a:ea typeface="Cambria" panose="02040503050406030204" pitchFamily="18" charset="0"/>
              </a:rPr>
              <a:t>                                                 </a:t>
            </a:r>
            <a:r>
              <a:rPr lang="en-IN" sz="1800" b="1" dirty="0">
                <a:solidFill>
                  <a:srgbClr val="0000FF"/>
                </a:solidFill>
                <a:latin typeface="Cambria" panose="02040503050406030204" pitchFamily="18" charset="0"/>
                <a:ea typeface="Cambria" panose="02040503050406030204" pitchFamily="18" charset="0"/>
              </a:rPr>
              <a:t>betweenness   </a:t>
            </a:r>
            <a:r>
              <a:rPr lang="en-IN" sz="1800" b="1" dirty="0">
                <a:solidFill>
                  <a:srgbClr val="FF0000"/>
                </a:solidFill>
                <a:latin typeface="Cambria" panose="02040503050406030204" pitchFamily="18" charset="0"/>
                <a:ea typeface="Cambria" panose="02040503050406030204" pitchFamily="18" charset="0"/>
              </a:rPr>
              <a:t>                           </a:t>
            </a:r>
            <a:r>
              <a:rPr lang="en-IN" sz="1800" b="1" dirty="0">
                <a:solidFill>
                  <a:srgbClr val="0000FF"/>
                </a:solidFill>
                <a:latin typeface="Cambria" panose="02040503050406030204" pitchFamily="18" charset="0"/>
                <a:ea typeface="Cambria" panose="02040503050406030204" pitchFamily="18" charset="0"/>
              </a:rPr>
              <a:t>closeness</a:t>
            </a:r>
          </a:p>
          <a:p>
            <a:r>
              <a:rPr lang="en-IN" sz="1800" b="1" dirty="0">
                <a:solidFill>
                  <a:srgbClr val="FF0000"/>
                </a:solidFill>
                <a:latin typeface="Cambria" panose="02040503050406030204" pitchFamily="18" charset="0"/>
                <a:ea typeface="Cambria" panose="02040503050406030204" pitchFamily="18" charset="0"/>
              </a:rPr>
              <a:t>1	7	0.381944444444445	0.454545454545455</a:t>
            </a:r>
          </a:p>
          <a:p>
            <a:r>
              <a:rPr lang="en-IN" sz="1800" b="1" dirty="0">
                <a:latin typeface="Cambria" panose="02040503050406030204" pitchFamily="18" charset="0"/>
                <a:ea typeface="Cambria" panose="02040503050406030204" pitchFamily="18" charset="0"/>
              </a:rPr>
              <a:t>2	3	0	                              0.405405405405405</a:t>
            </a:r>
          </a:p>
          <a:p>
            <a:r>
              <a:rPr lang="en-IN" sz="1800" b="1" dirty="0">
                <a:latin typeface="Cambria" panose="02040503050406030204" pitchFamily="18" charset="0"/>
                <a:ea typeface="Cambria" panose="02040503050406030204" pitchFamily="18" charset="0"/>
              </a:rPr>
              <a:t>3	3	0	                              0.384615384615385</a:t>
            </a:r>
          </a:p>
          <a:p>
            <a:r>
              <a:rPr lang="en-IN" sz="1800" b="1" dirty="0">
                <a:latin typeface="Cambria" panose="02040503050406030204" pitchFamily="18" charset="0"/>
                <a:ea typeface="Cambria" panose="02040503050406030204" pitchFamily="18" charset="0"/>
              </a:rPr>
              <a:t>4	3	0                                         	0.333333333333333</a:t>
            </a:r>
          </a:p>
          <a:p>
            <a:r>
              <a:rPr lang="en-IN" sz="1800" b="1" dirty="0">
                <a:latin typeface="Cambria" panose="02040503050406030204" pitchFamily="18" charset="0"/>
                <a:ea typeface="Cambria" panose="02040503050406030204" pitchFamily="18" charset="0"/>
              </a:rPr>
              <a:t>5	3	0	                              0.333333333333333</a:t>
            </a:r>
          </a:p>
          <a:p>
            <a:r>
              <a:rPr lang="en-IN" sz="1800" b="1" dirty="0">
                <a:latin typeface="Cambria" panose="02040503050406030204" pitchFamily="18" charset="0"/>
                <a:ea typeface="Cambria" panose="02040503050406030204" pitchFamily="18" charset="0"/>
              </a:rPr>
              <a:t>6	3	0	                              0.333333333333333</a:t>
            </a:r>
          </a:p>
          <a:p>
            <a:r>
              <a:rPr lang="en-IN" sz="1800" b="1" dirty="0">
                <a:latin typeface="Cambria" panose="02040503050406030204" pitchFamily="18" charset="0"/>
                <a:ea typeface="Cambria" panose="02040503050406030204" pitchFamily="18" charset="0"/>
              </a:rPr>
              <a:t>7	4	0.244444444444444	0.483870967741936</a:t>
            </a:r>
          </a:p>
          <a:p>
            <a:r>
              <a:rPr lang="en-IN" sz="1800" b="1" dirty="0">
                <a:solidFill>
                  <a:srgbClr val="00B050"/>
                </a:solidFill>
                <a:latin typeface="Cambria" panose="02040503050406030204" pitchFamily="18" charset="0"/>
                <a:ea typeface="Cambria" panose="02040503050406030204" pitchFamily="18" charset="0"/>
              </a:rPr>
              <a:t>8	5	0.475000000000000	0.517241379310345</a:t>
            </a:r>
          </a:p>
          <a:p>
            <a:r>
              <a:rPr lang="en-IN" sz="1800" b="1" dirty="0">
                <a:solidFill>
                  <a:srgbClr val="0000FF"/>
                </a:solidFill>
                <a:latin typeface="Cambria" panose="02040503050406030204" pitchFamily="18" charset="0"/>
                <a:ea typeface="Cambria" panose="02040503050406030204" pitchFamily="18" charset="0"/>
              </a:rPr>
              <a:t>9	4	0.604166666666667	0.483870967741936</a:t>
            </a:r>
          </a:p>
          <a:p>
            <a:r>
              <a:rPr lang="en-IN" sz="1800" b="1" dirty="0">
                <a:latin typeface="Cambria" panose="02040503050406030204" pitchFamily="18" charset="0"/>
                <a:ea typeface="Cambria" panose="02040503050406030204" pitchFamily="18" charset="0"/>
              </a:rPr>
              <a:t>10	2	0.225000000000000	0.365853658536585</a:t>
            </a:r>
          </a:p>
          <a:p>
            <a:r>
              <a:rPr lang="en-IN" sz="1800" b="1" dirty="0">
                <a:latin typeface="Cambria" panose="02040503050406030204" pitchFamily="18" charset="0"/>
                <a:ea typeface="Cambria" panose="02040503050406030204" pitchFamily="18" charset="0"/>
              </a:rPr>
              <a:t>11	2	0.0930555555555556	0.294117647058824</a:t>
            </a:r>
          </a:p>
          <a:p>
            <a:r>
              <a:rPr lang="en-IN" sz="1800" b="1" dirty="0">
                <a:latin typeface="Cambria" panose="02040503050406030204" pitchFamily="18" charset="0"/>
                <a:ea typeface="Cambria" panose="02040503050406030204" pitchFamily="18" charset="0"/>
              </a:rPr>
              <a:t>12	2	0.0208333333333333	0.245901639344262</a:t>
            </a:r>
          </a:p>
          <a:p>
            <a:r>
              <a:rPr lang="en-IN" sz="1800" b="1" dirty="0">
                <a:latin typeface="Cambria" panose="02040503050406030204" pitchFamily="18" charset="0"/>
                <a:ea typeface="Cambria" panose="02040503050406030204" pitchFamily="18" charset="0"/>
              </a:rPr>
              <a:t>13	2	0.0166666666666667	0.294117647058824</a:t>
            </a:r>
          </a:p>
          <a:p>
            <a:r>
              <a:rPr lang="en-IN" sz="1800" b="1" dirty="0">
                <a:latin typeface="Cambria" panose="02040503050406030204" pitchFamily="18" charset="0"/>
                <a:ea typeface="Cambria" panose="02040503050406030204" pitchFamily="18" charset="0"/>
              </a:rPr>
              <a:t>14	2	0.148611111111111	0.365853658536585</a:t>
            </a:r>
          </a:p>
          <a:p>
            <a:r>
              <a:rPr lang="en-IN" sz="1800" b="1" dirty="0">
                <a:latin typeface="Cambria" panose="02040503050406030204" pitchFamily="18" charset="0"/>
                <a:ea typeface="Cambria" panose="02040503050406030204" pitchFamily="18" charset="0"/>
              </a:rPr>
              <a:t>15	2	0.208333333333333	0.365853658536585</a:t>
            </a:r>
          </a:p>
          <a:p>
            <a:r>
              <a:rPr lang="en-IN" sz="1800" b="1" dirty="0">
                <a:latin typeface="Cambria" panose="02040503050406030204" pitchFamily="18" charset="0"/>
                <a:ea typeface="Cambria" panose="02040503050406030204" pitchFamily="18" charset="0"/>
              </a:rPr>
              <a:t>16	1	0	                                 0.272727272727273</a:t>
            </a:r>
          </a:p>
        </p:txBody>
      </p:sp>
      <p:pic>
        <p:nvPicPr>
          <p:cNvPr id="9" name="Picture 8" descr="Chart, radar chart&#10;&#10;Description automatically generated">
            <a:extLst>
              <a:ext uri="{FF2B5EF4-FFF2-40B4-BE49-F238E27FC236}">
                <a16:creationId xmlns:a16="http://schemas.microsoft.com/office/drawing/2014/main" id="{975F8E2A-6715-7F30-49E7-1A08169549D5}"/>
              </a:ext>
            </a:extLst>
          </p:cNvPr>
          <p:cNvPicPr>
            <a:picLocks noChangeAspect="1"/>
          </p:cNvPicPr>
          <p:nvPr/>
        </p:nvPicPr>
        <p:blipFill rotWithShape="1">
          <a:blip r:embed="rId4">
            <a:extLst>
              <a:ext uri="{28A0092B-C50C-407E-A947-70E740481C1C}">
                <a14:useLocalDpi xmlns:a14="http://schemas.microsoft.com/office/drawing/2010/main" val="0"/>
              </a:ext>
            </a:extLst>
          </a:blip>
          <a:srcRect b="29550"/>
          <a:stretch/>
        </p:blipFill>
        <p:spPr>
          <a:xfrm>
            <a:off x="7599684" y="6756890"/>
            <a:ext cx="6274668" cy="2736304"/>
          </a:xfrm>
          <a:prstGeom prst="rect">
            <a:avLst/>
          </a:prstGeom>
        </p:spPr>
      </p:pic>
    </p:spTree>
    <p:extLst>
      <p:ext uri="{BB962C8B-B14F-4D97-AF65-F5344CB8AC3E}">
        <p14:creationId xmlns:p14="http://schemas.microsoft.com/office/powerpoint/2010/main" val="33986549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twork Technology Background">
            <a:extLst>
              <a:ext uri="{FF2B5EF4-FFF2-40B4-BE49-F238E27FC236}">
                <a16:creationId xmlns:a16="http://schemas.microsoft.com/office/drawing/2014/main" id="{9BB13743-CC5F-8137-EF3B-D006170EB59A}"/>
              </a:ext>
            </a:extLst>
          </p:cNvPr>
          <p:cNvPicPr>
            <a:picLocks noChangeAspect="1"/>
          </p:cNvPicPr>
          <p:nvPr/>
        </p:nvPicPr>
        <p:blipFill rotWithShape="1">
          <a:blip r:embed="rId3">
            <a:alphaModFix amt="60000"/>
          </a:blip>
          <a:srcRect r="-1" b="3428"/>
          <a:stretch/>
        </p:blipFill>
        <p:spPr>
          <a:xfrm>
            <a:off x="538734" y="1877288"/>
            <a:ext cx="13681520" cy="7696237"/>
          </a:xfrm>
          <a:prstGeom prst="rect">
            <a:avLst/>
          </a:prstGeom>
          <a:solidFill>
            <a:srgbClr val="000000">
              <a:shade val="95000"/>
            </a:srgbClr>
          </a:solidFill>
          <a:ln w="444500" cap="sq">
            <a:solidFill>
              <a:srgbClr val="000000"/>
            </a:solidFill>
            <a:miter lim="800000"/>
          </a:ln>
          <a:effectLst>
            <a:outerShdw blurRad="254000" dist="190500" dir="2700000" sy="90000" algn="bl" rotWithShape="0">
              <a:srgbClr val="000000">
                <a:alpha val="40000"/>
              </a:srgbClr>
            </a:outerShdw>
          </a:effectLst>
        </p:spPr>
      </p:pic>
      <p:sp>
        <p:nvSpPr>
          <p:cNvPr id="10" name="Date Placeholder 9"/>
          <p:cNvSpPr>
            <a:spLocks noGrp="1"/>
          </p:cNvSpPr>
          <p:nvPr>
            <p:ph type="dt" sz="half" idx="10"/>
          </p:nvPr>
        </p:nvSpPr>
        <p:spPr/>
        <p:txBody>
          <a:bodyPr/>
          <a:lstStyle/>
          <a:p>
            <a:r>
              <a:rPr lang="en-US" dirty="0"/>
              <a:t>Help </a:t>
            </a:r>
            <a:r>
              <a:rPr lang="en-US" dirty="0" err="1"/>
              <a:t>Barabasi</a:t>
            </a:r>
            <a:endParaRPr lang="en-IN" dirty="0"/>
          </a:p>
        </p:txBody>
      </p:sp>
      <p:sp>
        <p:nvSpPr>
          <p:cNvPr id="4" name="TextBox 3">
            <a:extLst>
              <a:ext uri="{FF2B5EF4-FFF2-40B4-BE49-F238E27FC236}">
                <a16:creationId xmlns:a16="http://schemas.microsoft.com/office/drawing/2014/main" id="{384A810C-4EF3-6202-D30C-C6C1400F09E4}"/>
              </a:ext>
            </a:extLst>
          </p:cNvPr>
          <p:cNvSpPr txBox="1"/>
          <p:nvPr/>
        </p:nvSpPr>
        <p:spPr>
          <a:xfrm>
            <a:off x="745639" y="431329"/>
            <a:ext cx="13042567" cy="830997"/>
          </a:xfrm>
          <a:prstGeom prst="rect">
            <a:avLst/>
          </a:prstGeom>
          <a:solidFill>
            <a:schemeClr val="bg1"/>
          </a:solidFill>
        </p:spPr>
        <p:txBody>
          <a:bodyPr wrap="square">
            <a:spAutoFit/>
          </a:bodyPr>
          <a:lstStyle/>
          <a:p>
            <a:pPr algn="ctr"/>
            <a:r>
              <a:rPr lang="en-IN" sz="4800" b="1" i="0" u="none" strike="noStrike" baseline="0" dirty="0">
                <a:solidFill>
                  <a:srgbClr val="0000FF"/>
                </a:solidFill>
                <a:latin typeface="Cambria" panose="02040503050406030204" pitchFamily="18" charset="0"/>
                <a:ea typeface="Cambria" panose="02040503050406030204" pitchFamily="18" charset="0"/>
              </a:rPr>
              <a:t>Clustering Coefficients</a:t>
            </a:r>
            <a:endParaRPr lang="en-IN" sz="4800" b="1" dirty="0">
              <a:solidFill>
                <a:srgbClr val="0000FF"/>
              </a:solidFill>
              <a:latin typeface="Cambria" panose="02040503050406030204" pitchFamily="18" charset="0"/>
              <a:ea typeface="Cambria" panose="02040503050406030204" pitchFamily="18" charset="0"/>
            </a:endParaRP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B42B80B5-D603-61B4-4A66-7932551E5048}"/>
                  </a:ext>
                </a:extLst>
              </p:cNvPr>
              <p:cNvSpPr txBox="1"/>
              <p:nvPr/>
            </p:nvSpPr>
            <p:spPr>
              <a:xfrm>
                <a:off x="538734" y="2030108"/>
                <a:ext cx="13105456" cy="1938992"/>
              </a:xfrm>
              <a:prstGeom prst="rect">
                <a:avLst/>
              </a:prstGeom>
              <a:solidFill>
                <a:schemeClr val="bg1"/>
              </a:solidFill>
            </p:spPr>
            <p:txBody>
              <a:bodyPr wrap="square">
                <a:spAutoFit/>
              </a:bodyPr>
              <a:lstStyle/>
              <a:p>
                <a:pPr algn="l"/>
                <a:r>
                  <a:rPr lang="en-US" sz="4000" b="0" i="0" u="none" strike="noStrike" baseline="0" dirty="0">
                    <a:latin typeface="Cambria" panose="02040503050406030204" pitchFamily="18" charset="0"/>
                    <a:ea typeface="Cambria" panose="02040503050406030204" pitchFamily="18" charset="0"/>
                  </a:rPr>
                  <a:t>The clustering coefficient captures the degree to which the neighbors of a given node link to each other. For a node </a:t>
                </a:r>
                <a14:m>
                  <m:oMath xmlns:m="http://schemas.openxmlformats.org/officeDocument/2006/math">
                    <m:r>
                      <a:rPr lang="en-US" sz="4000" b="0" i="1" u="none" strike="noStrike" baseline="0" dirty="0" smtClean="0">
                        <a:latin typeface="Cambria Math" panose="02040503050406030204" pitchFamily="18" charset="0"/>
                        <a:ea typeface="Cambria" panose="02040503050406030204" pitchFamily="18" charset="0"/>
                      </a:rPr>
                      <m:t>𝑖</m:t>
                    </m:r>
                  </m:oMath>
                </a14:m>
                <a:r>
                  <a:rPr lang="en-US" sz="4000" b="0" i="1" u="none" strike="noStrike" baseline="0" dirty="0">
                    <a:latin typeface="Cambria" panose="02040503050406030204" pitchFamily="18" charset="0"/>
                    <a:ea typeface="Cambria" panose="02040503050406030204" pitchFamily="18" charset="0"/>
                  </a:rPr>
                  <a:t> </a:t>
                </a:r>
                <a:r>
                  <a:rPr lang="en-US" sz="4000" b="0" i="0" u="none" strike="noStrike" baseline="0" dirty="0">
                    <a:latin typeface="Cambria" panose="02040503050406030204" pitchFamily="18" charset="0"/>
                    <a:ea typeface="Cambria" panose="02040503050406030204" pitchFamily="18" charset="0"/>
                  </a:rPr>
                  <a:t>with degree </a:t>
                </a:r>
                <a14:m>
                  <m:oMath xmlns:m="http://schemas.openxmlformats.org/officeDocument/2006/math">
                    <m:sSub>
                      <m:sSubPr>
                        <m:ctrlPr>
                          <a:rPr lang="en-US" sz="4000" b="0" i="1" u="none" strike="noStrike" baseline="0" dirty="0" smtClean="0">
                            <a:latin typeface="Cambria Math" panose="02040503050406030204" pitchFamily="18" charset="0"/>
                            <a:ea typeface="Cambria" panose="02040503050406030204" pitchFamily="18" charset="0"/>
                          </a:rPr>
                        </m:ctrlPr>
                      </m:sSubPr>
                      <m:e>
                        <m:r>
                          <a:rPr lang="en-US" sz="4000" b="0" i="1" u="none" strike="noStrike" baseline="0" dirty="0" smtClean="0">
                            <a:latin typeface="Cambria Math" panose="02040503050406030204" pitchFamily="18" charset="0"/>
                            <a:ea typeface="Cambria" panose="02040503050406030204" pitchFamily="18" charset="0"/>
                          </a:rPr>
                          <m:t>𝑘</m:t>
                        </m:r>
                      </m:e>
                      <m:sub>
                        <m:r>
                          <a:rPr lang="en-US" sz="4000" b="0" i="1" u="none" strike="noStrike" baseline="0" dirty="0" smtClean="0">
                            <a:latin typeface="Cambria Math" panose="02040503050406030204" pitchFamily="18" charset="0"/>
                            <a:ea typeface="Cambria" panose="02040503050406030204" pitchFamily="18" charset="0"/>
                          </a:rPr>
                          <m:t>𝑖</m:t>
                        </m:r>
                      </m:sub>
                    </m:sSub>
                  </m:oMath>
                </a14:m>
                <a:r>
                  <a:rPr lang="en-US" sz="4000" b="0" i="1" u="none" strike="noStrike" baseline="0" dirty="0">
                    <a:latin typeface="Cambria" panose="02040503050406030204" pitchFamily="18" charset="0"/>
                    <a:ea typeface="Cambria" panose="02040503050406030204" pitchFamily="18" charset="0"/>
                  </a:rPr>
                  <a:t> </a:t>
                </a:r>
                <a:r>
                  <a:rPr lang="en-US" sz="4000" b="0" i="0" u="none" strike="noStrike" baseline="0" dirty="0">
                    <a:latin typeface="Cambria" panose="02040503050406030204" pitchFamily="18" charset="0"/>
                    <a:ea typeface="Cambria" panose="02040503050406030204" pitchFamily="18" charset="0"/>
                  </a:rPr>
                  <a:t>the </a:t>
                </a:r>
                <a:r>
                  <a:rPr lang="en-US" sz="4000" b="0" i="1" u="none" strike="noStrike" baseline="0" dirty="0">
                    <a:latin typeface="Cambria" panose="02040503050406030204" pitchFamily="18" charset="0"/>
                    <a:ea typeface="Cambria" panose="02040503050406030204" pitchFamily="18" charset="0"/>
                  </a:rPr>
                  <a:t>local clustering </a:t>
                </a:r>
                <a:r>
                  <a:rPr lang="en-IN" sz="4000" b="0" i="1" u="none" strike="noStrike" baseline="0" dirty="0">
                    <a:latin typeface="Cambria" panose="02040503050406030204" pitchFamily="18" charset="0"/>
                    <a:ea typeface="Cambria" panose="02040503050406030204" pitchFamily="18" charset="0"/>
                  </a:rPr>
                  <a:t>coefficient </a:t>
                </a:r>
                <a:r>
                  <a:rPr lang="en-IN" sz="4000" b="0" i="0" u="none" strike="noStrike" baseline="0" dirty="0">
                    <a:latin typeface="Cambria" panose="02040503050406030204" pitchFamily="18" charset="0"/>
                    <a:ea typeface="Cambria" panose="02040503050406030204" pitchFamily="18" charset="0"/>
                  </a:rPr>
                  <a:t>is defined as</a:t>
                </a:r>
                <a:endParaRPr lang="en-IN" sz="4000" dirty="0">
                  <a:latin typeface="Cambria" panose="02040503050406030204" pitchFamily="18" charset="0"/>
                  <a:ea typeface="Cambria" panose="02040503050406030204" pitchFamily="18" charset="0"/>
                </a:endParaRPr>
              </a:p>
            </p:txBody>
          </p:sp>
        </mc:Choice>
        <mc:Fallback xmlns="">
          <p:sp>
            <p:nvSpPr>
              <p:cNvPr id="5" name="TextBox 4">
                <a:extLst>
                  <a:ext uri="{FF2B5EF4-FFF2-40B4-BE49-F238E27FC236}">
                    <a16:creationId xmlns:a16="http://schemas.microsoft.com/office/drawing/2014/main" id="{B42B80B5-D603-61B4-4A66-7932551E5048}"/>
                  </a:ext>
                </a:extLst>
              </p:cNvPr>
              <p:cNvSpPr txBox="1">
                <a:spLocks noRot="1" noChangeAspect="1" noMove="1" noResize="1" noEditPoints="1" noAdjustHandles="1" noChangeArrowheads="1" noChangeShapeType="1" noTextEdit="1"/>
              </p:cNvSpPr>
              <p:nvPr/>
            </p:nvSpPr>
            <p:spPr>
              <a:xfrm>
                <a:off x="538734" y="2030108"/>
                <a:ext cx="13105456" cy="1938992"/>
              </a:xfrm>
              <a:prstGeom prst="rect">
                <a:avLst/>
              </a:prstGeom>
              <a:blipFill>
                <a:blip r:embed="rId4"/>
                <a:stretch>
                  <a:fillRect l="-1628" t="-5660" r="-419" b="-12579"/>
                </a:stretch>
              </a:blipFill>
            </p:spPr>
            <p:txBody>
              <a:bodyPr/>
              <a:lstStyle/>
              <a:p>
                <a:r>
                  <a:rPr lang="en-IN">
                    <a:noFill/>
                  </a:rPr>
                  <a:t> </a:t>
                </a:r>
              </a:p>
            </p:txBody>
          </p:sp>
        </mc:Fallback>
      </mc:AlternateContent>
      <p:pic>
        <p:nvPicPr>
          <p:cNvPr id="7" name="Picture 6">
            <a:extLst>
              <a:ext uri="{FF2B5EF4-FFF2-40B4-BE49-F238E27FC236}">
                <a16:creationId xmlns:a16="http://schemas.microsoft.com/office/drawing/2014/main" id="{8483606B-09F3-F6B8-7754-0442DA075897}"/>
              </a:ext>
            </a:extLst>
          </p:cNvPr>
          <p:cNvPicPr>
            <a:picLocks noChangeAspect="1"/>
          </p:cNvPicPr>
          <p:nvPr/>
        </p:nvPicPr>
        <p:blipFill>
          <a:blip r:embed="rId5"/>
          <a:stretch>
            <a:fillRect/>
          </a:stretch>
        </p:blipFill>
        <p:spPr>
          <a:xfrm>
            <a:off x="5003230" y="4463777"/>
            <a:ext cx="3941293" cy="2262162"/>
          </a:xfrm>
          <a:prstGeom prst="rect">
            <a:avLst/>
          </a:prstGeom>
        </p:spPr>
      </p:pic>
    </p:spTree>
    <p:extLst>
      <p:ext uri="{BB962C8B-B14F-4D97-AF65-F5344CB8AC3E}">
        <p14:creationId xmlns:p14="http://schemas.microsoft.com/office/powerpoint/2010/main" val="374600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AF9BE3-E850-92DF-D421-FC4CF1E936AC}"/>
            </a:ext>
          </a:extLst>
        </p:cNvPr>
        <p:cNvGrpSpPr/>
        <p:nvPr/>
      </p:nvGrpSpPr>
      <p:grpSpPr>
        <a:xfrm>
          <a:off x="0" y="0"/>
          <a:ext cx="0" cy="0"/>
          <a:chOff x="0" y="0"/>
          <a:chExt cx="0" cy="0"/>
        </a:xfrm>
      </p:grpSpPr>
      <p:sp>
        <p:nvSpPr>
          <p:cNvPr id="9" name="TextBox 8">
            <a:extLst>
              <a:ext uri="{FF2B5EF4-FFF2-40B4-BE49-F238E27FC236}">
                <a16:creationId xmlns:a16="http://schemas.microsoft.com/office/drawing/2014/main" id="{93E832E8-9A9E-E46C-DA38-61A1F6137FAD}"/>
              </a:ext>
            </a:extLst>
          </p:cNvPr>
          <p:cNvSpPr txBox="1"/>
          <p:nvPr/>
        </p:nvSpPr>
        <p:spPr>
          <a:xfrm>
            <a:off x="604346" y="8489742"/>
            <a:ext cx="12459377" cy="707310"/>
          </a:xfrm>
          <a:prstGeom prst="rect">
            <a:avLst/>
          </a:prstGeom>
          <a:noFill/>
        </p:spPr>
        <p:txBody>
          <a:bodyPr wrap="square">
            <a:spAutoFit/>
          </a:bodyPr>
          <a:lstStyle/>
          <a:p>
            <a:pPr marL="207540" indent="-207540" defTabSz="553441">
              <a:buFont typeface="Arial" panose="020B0604020202020204" pitchFamily="34" charset="0"/>
              <a:buChar char="•"/>
            </a:pPr>
            <a:r>
              <a:rPr lang="en-US" sz="1332" dirty="0">
                <a:solidFill>
                  <a:srgbClr val="2727E9"/>
                </a:solidFill>
                <a:latin typeface="Cambria" panose="02040503050406030204" pitchFamily="18" charset="0"/>
                <a:ea typeface="Cambria" panose="02040503050406030204" pitchFamily="18" charset="0"/>
              </a:rPr>
              <a:t>Centrality-based identification of important edges in complex networks T </a:t>
            </a:r>
            <a:r>
              <a:rPr lang="en-US" sz="1332" dirty="0" err="1">
                <a:solidFill>
                  <a:srgbClr val="2727E9"/>
                </a:solidFill>
                <a:latin typeface="Cambria" panose="02040503050406030204" pitchFamily="18" charset="0"/>
                <a:ea typeface="Cambria" panose="02040503050406030204" pitchFamily="18" charset="0"/>
              </a:rPr>
              <a:t>Bröhl</a:t>
            </a:r>
            <a:r>
              <a:rPr lang="en-US" sz="1332" dirty="0">
                <a:solidFill>
                  <a:srgbClr val="2727E9"/>
                </a:solidFill>
                <a:latin typeface="Cambria" panose="02040503050406030204" pitchFamily="18" charset="0"/>
                <a:ea typeface="Cambria" panose="02040503050406030204" pitchFamily="18" charset="0"/>
              </a:rPr>
              <a:t>, K </a:t>
            </a:r>
            <a:r>
              <a:rPr lang="en-US" sz="1332" dirty="0" err="1">
                <a:solidFill>
                  <a:srgbClr val="2727E9"/>
                </a:solidFill>
                <a:latin typeface="Cambria" panose="02040503050406030204" pitchFamily="18" charset="0"/>
                <a:ea typeface="Cambria" panose="02040503050406030204" pitchFamily="18" charset="0"/>
              </a:rPr>
              <a:t>Lehnertz</a:t>
            </a:r>
            <a:r>
              <a:rPr lang="en-US" sz="1332" dirty="0">
                <a:solidFill>
                  <a:srgbClr val="2727E9"/>
                </a:solidFill>
                <a:latin typeface="Cambria" panose="02040503050406030204" pitchFamily="18" charset="0"/>
                <a:ea typeface="Cambria" panose="02040503050406030204" pitchFamily="18" charset="0"/>
              </a:rPr>
              <a:t>, Chaos: An Interdisciplinary Journal of Nonlinear Science 29 (3)</a:t>
            </a:r>
          </a:p>
          <a:p>
            <a:pPr marL="207540" indent="-207540" defTabSz="553441">
              <a:buFont typeface="Arial" panose="020B0604020202020204" pitchFamily="34" charset="0"/>
              <a:buChar char="•"/>
            </a:pPr>
            <a:endParaRPr lang="en-US" sz="1332" dirty="0">
              <a:solidFill>
                <a:srgbClr val="2727E9"/>
              </a:solidFill>
              <a:latin typeface="Cambria" panose="02040503050406030204" pitchFamily="18" charset="0"/>
              <a:ea typeface="Cambria" panose="02040503050406030204" pitchFamily="18" charset="0"/>
            </a:endParaRPr>
          </a:p>
          <a:p>
            <a:pPr marL="207540" indent="-207540" defTabSz="553441">
              <a:buFont typeface="Arial" panose="020B0604020202020204" pitchFamily="34" charset="0"/>
              <a:buChar char="•"/>
            </a:pPr>
            <a:r>
              <a:rPr lang="en-US" sz="1332" dirty="0">
                <a:solidFill>
                  <a:srgbClr val="2727E9"/>
                </a:solidFill>
                <a:latin typeface="Cambria" panose="02040503050406030204" pitchFamily="18" charset="0"/>
                <a:ea typeface="Cambria" panose="02040503050406030204" pitchFamily="18" charset="0"/>
              </a:rPr>
              <a:t>A straightforward edge centrality concept derived from generalizing degree and strength, T </a:t>
            </a:r>
            <a:r>
              <a:rPr lang="en-US" sz="1332" dirty="0" err="1">
                <a:solidFill>
                  <a:srgbClr val="2727E9"/>
                </a:solidFill>
                <a:latin typeface="Cambria" panose="02040503050406030204" pitchFamily="18" charset="0"/>
                <a:ea typeface="Cambria" panose="02040503050406030204" pitchFamily="18" charset="0"/>
              </a:rPr>
              <a:t>Bröhl</a:t>
            </a:r>
            <a:r>
              <a:rPr lang="en-US" sz="1332" dirty="0">
                <a:solidFill>
                  <a:srgbClr val="2727E9"/>
                </a:solidFill>
                <a:latin typeface="Cambria" panose="02040503050406030204" pitchFamily="18" charset="0"/>
                <a:ea typeface="Cambria" panose="02040503050406030204" pitchFamily="18" charset="0"/>
              </a:rPr>
              <a:t>, K </a:t>
            </a:r>
            <a:r>
              <a:rPr lang="en-US" sz="1332" dirty="0" err="1">
                <a:solidFill>
                  <a:srgbClr val="2727E9"/>
                </a:solidFill>
                <a:latin typeface="Cambria" panose="02040503050406030204" pitchFamily="18" charset="0"/>
                <a:ea typeface="Cambria" panose="02040503050406030204" pitchFamily="18" charset="0"/>
              </a:rPr>
              <a:t>Lehnertz</a:t>
            </a:r>
            <a:r>
              <a:rPr lang="en-US" sz="1332" dirty="0">
                <a:solidFill>
                  <a:srgbClr val="2727E9"/>
                </a:solidFill>
                <a:latin typeface="Cambria" panose="02040503050406030204" pitchFamily="18" charset="0"/>
                <a:ea typeface="Cambria" panose="02040503050406030204" pitchFamily="18" charset="0"/>
              </a:rPr>
              <a:t>, Scientific Reports 12 (1), 4407</a:t>
            </a:r>
            <a:endParaRPr lang="en-IN" sz="1332" dirty="0">
              <a:solidFill>
                <a:srgbClr val="2727E9"/>
              </a:solidFill>
              <a:latin typeface="Cambria" panose="02040503050406030204" pitchFamily="18" charset="0"/>
              <a:ea typeface="Cambria" panose="02040503050406030204" pitchFamily="18" charset="0"/>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35F9F6FB-9BCB-8B41-CBF0-0E64E01D30E9}"/>
                  </a:ext>
                </a:extLst>
              </p:cNvPr>
              <p:cNvSpPr txBox="1"/>
              <p:nvPr/>
            </p:nvSpPr>
            <p:spPr>
              <a:xfrm>
                <a:off x="1155571" y="2776119"/>
                <a:ext cx="4497706" cy="370101"/>
              </a:xfrm>
              <a:prstGeom prst="rect">
                <a:avLst/>
              </a:prstGeom>
              <a:noFill/>
            </p:spPr>
            <p:txBody>
              <a:bodyPr wrap="none" lIns="0" tIns="0" rIns="0" bIns="0" rtlCol="0">
                <a:spAutoFit/>
              </a:bodyPr>
              <a:lstStyle/>
              <a:p>
                <a:pPr defTabSz="553441"/>
                <a14:m>
                  <m:oMath xmlns:m="http://schemas.openxmlformats.org/officeDocument/2006/math">
                    <m:sSubSup>
                      <m:sSubSupPr>
                        <m:ctrlPr>
                          <a:rPr lang="en-IN" sz="2179" i="1">
                            <a:solidFill>
                              <a:srgbClr val="3333FF"/>
                            </a:solidFill>
                            <a:latin typeface="Cambria Math" panose="02040503050406030204" pitchFamily="18" charset="0"/>
                          </a:rPr>
                        </m:ctrlPr>
                      </m:sSubSupPr>
                      <m:e>
                        <m:r>
                          <a:rPr lang="en-IN" sz="2179" i="1">
                            <a:solidFill>
                              <a:srgbClr val="3333FF"/>
                            </a:solidFill>
                            <a:latin typeface="Cambria Math" panose="02040503050406030204" pitchFamily="18" charset="0"/>
                          </a:rPr>
                          <m:t>𝐶</m:t>
                        </m:r>
                      </m:e>
                      <m:sub>
                        <m:r>
                          <a:rPr lang="en-IN" sz="2179" i="1">
                            <a:solidFill>
                              <a:srgbClr val="3333FF"/>
                            </a:solidFill>
                            <a:latin typeface="Cambria Math" panose="02040503050406030204" pitchFamily="18" charset="0"/>
                          </a:rPr>
                          <m:t>𝑣</m:t>
                        </m:r>
                      </m:sub>
                      <m:sup>
                        <m:r>
                          <a:rPr lang="en-IN" sz="2179" i="1">
                            <a:solidFill>
                              <a:srgbClr val="3333FF"/>
                            </a:solidFill>
                            <a:latin typeface="Cambria Math" panose="02040503050406030204" pitchFamily="18" charset="0"/>
                          </a:rPr>
                          <m:t>𝑆</m:t>
                        </m:r>
                      </m:sup>
                    </m:sSubSup>
                    <m:d>
                      <m:dPr>
                        <m:ctrlPr>
                          <a:rPr lang="en-IN" sz="2179" i="1">
                            <a:solidFill>
                              <a:srgbClr val="3333FF"/>
                            </a:solidFill>
                            <a:latin typeface="Cambria Math" panose="02040503050406030204" pitchFamily="18" charset="0"/>
                          </a:rPr>
                        </m:ctrlPr>
                      </m:dPr>
                      <m:e>
                        <m:r>
                          <a:rPr lang="en-IN" sz="2179" i="1">
                            <a:solidFill>
                              <a:srgbClr val="3333FF"/>
                            </a:solidFill>
                            <a:latin typeface="Cambria Math" panose="02040503050406030204" pitchFamily="18" charset="0"/>
                          </a:rPr>
                          <m:t>𝑞</m:t>
                        </m:r>
                      </m:e>
                    </m:d>
                    <m:r>
                      <a:rPr lang="en-IN" sz="2179" i="1">
                        <a:solidFill>
                          <a:srgbClr val="3333FF"/>
                        </a:solidFill>
                        <a:latin typeface="Cambria Math" panose="02040503050406030204" pitchFamily="18" charset="0"/>
                      </a:rPr>
                      <m:t>=</m:t>
                    </m:r>
                    <m:nary>
                      <m:naryPr>
                        <m:chr m:val="∑"/>
                        <m:supHide m:val="on"/>
                        <m:ctrlPr>
                          <a:rPr lang="en-IN" sz="2179" i="1">
                            <a:solidFill>
                              <a:srgbClr val="3333FF"/>
                            </a:solidFill>
                            <a:latin typeface="Cambria Math" panose="02040503050406030204" pitchFamily="18" charset="0"/>
                          </a:rPr>
                        </m:ctrlPr>
                      </m:naryPr>
                      <m:sub>
                        <m:r>
                          <m:rPr>
                            <m:brk m:alnAt="7"/>
                          </m:rPr>
                          <a:rPr lang="en-IN" sz="2179" i="1">
                            <a:solidFill>
                              <a:srgbClr val="3333FF"/>
                            </a:solidFill>
                            <a:latin typeface="Cambria Math" panose="02040503050406030204" pitchFamily="18" charset="0"/>
                          </a:rPr>
                          <m:t>𝑥</m:t>
                        </m:r>
                      </m:sub>
                      <m:sup/>
                      <m:e>
                        <m:sSub>
                          <m:sSubPr>
                            <m:ctrlPr>
                              <a:rPr lang="en-IN" sz="2179" i="1">
                                <a:solidFill>
                                  <a:srgbClr val="3333FF"/>
                                </a:solidFill>
                                <a:latin typeface="Cambria Math" panose="02040503050406030204" pitchFamily="18" charset="0"/>
                              </a:rPr>
                            </m:ctrlPr>
                          </m:sSubPr>
                          <m:e>
                            <m:r>
                              <a:rPr lang="en-IN" sz="2179" i="1">
                                <a:solidFill>
                                  <a:srgbClr val="3333FF"/>
                                </a:solidFill>
                                <a:latin typeface="Cambria Math" panose="02040503050406030204" pitchFamily="18" charset="0"/>
                              </a:rPr>
                              <m:t>𝑤</m:t>
                            </m:r>
                          </m:e>
                          <m:sub>
                            <m:r>
                              <a:rPr lang="en-IN" sz="2179" i="1">
                                <a:solidFill>
                                  <a:srgbClr val="3333FF"/>
                                </a:solidFill>
                                <a:latin typeface="Cambria Math" panose="02040503050406030204" pitchFamily="18" charset="0"/>
                              </a:rPr>
                              <m:t>𝑞𝑥</m:t>
                            </m:r>
                          </m:sub>
                        </m:sSub>
                        <m:r>
                          <a:rPr lang="en-IN" sz="2179" i="1">
                            <a:solidFill>
                              <a:srgbClr val="3333FF"/>
                            </a:solidFill>
                            <a:latin typeface="Cambria Math" panose="02040503050406030204" pitchFamily="18" charset="0"/>
                          </a:rPr>
                          <m:t> </m:t>
                        </m:r>
                      </m:e>
                    </m:nary>
                  </m:oMath>
                </a14:m>
                <a:r>
                  <a:rPr lang="en-IN" sz="2179" dirty="0">
                    <a:solidFill>
                      <a:srgbClr val="3333FF"/>
                    </a:solidFill>
                    <a:latin typeface="Cambria" panose="02040503050406030204" pitchFamily="18" charset="0"/>
                    <a:ea typeface="Cambria" panose="02040503050406030204" pitchFamily="18" charset="0"/>
                  </a:rPr>
                  <a:t>; </a:t>
                </a:r>
                <a:r>
                  <a:rPr lang="en-IN" sz="2179" b="1" dirty="0">
                    <a:solidFill>
                      <a:prstClr val="black"/>
                    </a:solidFill>
                    <a:latin typeface="Cambria" panose="02040503050406030204" pitchFamily="18" charset="0"/>
                    <a:ea typeface="Cambria" panose="02040503050406030204" pitchFamily="18" charset="0"/>
                  </a:rPr>
                  <a:t>Strength centrality</a:t>
                </a:r>
              </a:p>
            </p:txBody>
          </p:sp>
        </mc:Choice>
        <mc:Fallback xmlns="">
          <p:sp>
            <p:nvSpPr>
              <p:cNvPr id="2" name="TextBox 1">
                <a:extLst>
                  <a:ext uri="{FF2B5EF4-FFF2-40B4-BE49-F238E27FC236}">
                    <a16:creationId xmlns:a16="http://schemas.microsoft.com/office/drawing/2014/main" id="{35F9F6FB-9BCB-8B41-CBF0-0E64E01D30E9}"/>
                  </a:ext>
                </a:extLst>
              </p:cNvPr>
              <p:cNvSpPr txBox="1">
                <a:spLocks noRot="1" noChangeAspect="1" noMove="1" noResize="1" noEditPoints="1" noAdjustHandles="1" noChangeArrowheads="1" noChangeShapeType="1" noTextEdit="1"/>
              </p:cNvSpPr>
              <p:nvPr/>
            </p:nvSpPr>
            <p:spPr>
              <a:xfrm>
                <a:off x="1155571" y="2776119"/>
                <a:ext cx="4497706" cy="370101"/>
              </a:xfrm>
              <a:prstGeom prst="rect">
                <a:avLst/>
              </a:prstGeom>
              <a:blipFill>
                <a:blip r:embed="rId2"/>
                <a:stretch>
                  <a:fillRect l="-2171" t="-144262" r="-2442" b="-216393"/>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486B5572-00D0-2BE2-5977-CC16952F308A}"/>
                  </a:ext>
                </a:extLst>
              </p:cNvPr>
              <p:cNvSpPr txBox="1"/>
              <p:nvPr/>
            </p:nvSpPr>
            <p:spPr>
              <a:xfrm>
                <a:off x="944921" y="4727081"/>
                <a:ext cx="7012635" cy="1608646"/>
              </a:xfrm>
              <a:prstGeom prst="rect">
                <a:avLst/>
              </a:prstGeom>
              <a:noFill/>
            </p:spPr>
            <p:txBody>
              <a:bodyPr wrap="square" lIns="0" tIns="0" rIns="0" bIns="0" rtlCol="0">
                <a:spAutoFit/>
              </a:bodyPr>
              <a:lstStyle/>
              <a:p>
                <a:pPr defTabSz="553441"/>
                <a14:m>
                  <m:oMath xmlns:m="http://schemas.openxmlformats.org/officeDocument/2006/math">
                    <m:sSubSup>
                      <m:sSubSupPr>
                        <m:ctrlPr>
                          <a:rPr lang="en-IN" sz="2179" i="1">
                            <a:solidFill>
                              <a:srgbClr val="3333FF"/>
                            </a:solidFill>
                            <a:latin typeface="Cambria Math" panose="02040503050406030204" pitchFamily="18" charset="0"/>
                          </a:rPr>
                        </m:ctrlPr>
                      </m:sSubSupPr>
                      <m:e>
                        <m:r>
                          <a:rPr lang="en-IN" sz="2179" i="1">
                            <a:solidFill>
                              <a:srgbClr val="3333FF"/>
                            </a:solidFill>
                            <a:latin typeface="Cambria Math" panose="02040503050406030204" pitchFamily="18" charset="0"/>
                          </a:rPr>
                          <m:t>𝐶</m:t>
                        </m:r>
                      </m:e>
                      <m:sub>
                        <m:r>
                          <a:rPr lang="en-IN" sz="2179" i="1">
                            <a:solidFill>
                              <a:srgbClr val="3333FF"/>
                            </a:solidFill>
                            <a:latin typeface="Cambria Math" panose="02040503050406030204" pitchFamily="18" charset="0"/>
                          </a:rPr>
                          <m:t>𝑒</m:t>
                        </m:r>
                      </m:sub>
                      <m:sup>
                        <m:r>
                          <a:rPr lang="en-IN" sz="2179" i="1">
                            <a:solidFill>
                              <a:srgbClr val="3333FF"/>
                            </a:solidFill>
                            <a:latin typeface="Cambria Math" panose="02040503050406030204" pitchFamily="18" charset="0"/>
                          </a:rPr>
                          <m:t>𝑁</m:t>
                        </m:r>
                      </m:sup>
                    </m:sSubSup>
                    <m:d>
                      <m:dPr>
                        <m:ctrlPr>
                          <a:rPr lang="en-IN" sz="2179" i="1">
                            <a:solidFill>
                              <a:srgbClr val="3333FF"/>
                            </a:solidFill>
                            <a:latin typeface="Cambria Math" panose="02040503050406030204" pitchFamily="18" charset="0"/>
                          </a:rPr>
                        </m:ctrlPr>
                      </m:dPr>
                      <m:e>
                        <m:r>
                          <a:rPr lang="en-IN" sz="2179" i="1">
                            <a:solidFill>
                              <a:srgbClr val="3333FF"/>
                            </a:solidFill>
                            <a:latin typeface="Cambria Math" panose="02040503050406030204" pitchFamily="18" charset="0"/>
                          </a:rPr>
                          <m:t>𝑞</m:t>
                        </m:r>
                      </m:e>
                    </m:d>
                    <m:r>
                      <a:rPr lang="en-IN" sz="2179" i="1">
                        <a:solidFill>
                          <a:srgbClr val="3333FF"/>
                        </a:solidFill>
                        <a:latin typeface="Cambria Math" panose="02040503050406030204" pitchFamily="18" charset="0"/>
                      </a:rPr>
                      <m:t>=</m:t>
                    </m:r>
                    <m:f>
                      <m:fPr>
                        <m:ctrlPr>
                          <a:rPr lang="en-IN" sz="2179" i="1">
                            <a:solidFill>
                              <a:srgbClr val="3333FF"/>
                            </a:solidFill>
                            <a:latin typeface="Cambria Math" panose="02040503050406030204" pitchFamily="18" charset="0"/>
                          </a:rPr>
                        </m:ctrlPr>
                      </m:fPr>
                      <m:num>
                        <m:sSubSup>
                          <m:sSubSupPr>
                            <m:ctrlPr>
                              <a:rPr lang="en-IN" sz="2179" i="1">
                                <a:solidFill>
                                  <a:srgbClr val="3333FF"/>
                                </a:solidFill>
                                <a:latin typeface="Cambria Math" panose="02040503050406030204" pitchFamily="18" charset="0"/>
                              </a:rPr>
                            </m:ctrlPr>
                          </m:sSubSupPr>
                          <m:e>
                            <m:r>
                              <a:rPr lang="en-IN" sz="2179" i="1">
                                <a:solidFill>
                                  <a:srgbClr val="3333FF"/>
                                </a:solidFill>
                                <a:latin typeface="Cambria Math" panose="02040503050406030204" pitchFamily="18" charset="0"/>
                              </a:rPr>
                              <m:t>𝐶</m:t>
                            </m:r>
                          </m:e>
                          <m:sub>
                            <m:r>
                              <a:rPr lang="en-IN" sz="2179" i="1">
                                <a:solidFill>
                                  <a:srgbClr val="3333FF"/>
                                </a:solidFill>
                                <a:latin typeface="Cambria Math" panose="02040503050406030204" pitchFamily="18" charset="0"/>
                              </a:rPr>
                              <m:t>𝑣</m:t>
                            </m:r>
                          </m:sub>
                          <m:sup>
                            <m:r>
                              <a:rPr lang="en-IN" sz="2179" i="1">
                                <a:solidFill>
                                  <a:srgbClr val="3333FF"/>
                                </a:solidFill>
                                <a:latin typeface="Cambria Math" panose="02040503050406030204" pitchFamily="18" charset="0"/>
                              </a:rPr>
                              <m:t>𝑆</m:t>
                            </m:r>
                          </m:sup>
                        </m:sSubSup>
                        <m:d>
                          <m:dPr>
                            <m:ctrlPr>
                              <a:rPr lang="en-IN" sz="2179" i="1">
                                <a:solidFill>
                                  <a:srgbClr val="3333FF"/>
                                </a:solidFill>
                                <a:latin typeface="Cambria Math" panose="02040503050406030204" pitchFamily="18" charset="0"/>
                              </a:rPr>
                            </m:ctrlPr>
                          </m:dPr>
                          <m:e>
                            <m:r>
                              <a:rPr lang="en-IN" sz="2179" i="1">
                                <a:solidFill>
                                  <a:srgbClr val="3333FF"/>
                                </a:solidFill>
                                <a:latin typeface="Cambria Math" panose="02040503050406030204" pitchFamily="18" charset="0"/>
                              </a:rPr>
                              <m:t>𝑎</m:t>
                            </m:r>
                          </m:e>
                        </m:d>
                        <m:r>
                          <a:rPr lang="en-IN" sz="2179" i="1">
                            <a:solidFill>
                              <a:srgbClr val="3333FF"/>
                            </a:solidFill>
                            <a:latin typeface="Cambria Math" panose="02040503050406030204" pitchFamily="18" charset="0"/>
                          </a:rPr>
                          <m:t>−</m:t>
                        </m:r>
                        <m:sSubSup>
                          <m:sSubSupPr>
                            <m:ctrlPr>
                              <a:rPr lang="en-IN" sz="2179" i="1">
                                <a:solidFill>
                                  <a:srgbClr val="3333FF"/>
                                </a:solidFill>
                                <a:latin typeface="Cambria Math" panose="02040503050406030204" pitchFamily="18" charset="0"/>
                              </a:rPr>
                            </m:ctrlPr>
                          </m:sSubSupPr>
                          <m:e>
                            <m:r>
                              <a:rPr lang="en-IN" sz="2179" i="1">
                                <a:solidFill>
                                  <a:srgbClr val="3333FF"/>
                                </a:solidFill>
                                <a:latin typeface="Cambria Math" panose="02040503050406030204" pitchFamily="18" charset="0"/>
                              </a:rPr>
                              <m:t>𝐶</m:t>
                            </m:r>
                          </m:e>
                          <m:sub>
                            <m:r>
                              <a:rPr lang="en-IN" sz="2179" i="1">
                                <a:solidFill>
                                  <a:srgbClr val="3333FF"/>
                                </a:solidFill>
                                <a:latin typeface="Cambria Math" panose="02040503050406030204" pitchFamily="18" charset="0"/>
                              </a:rPr>
                              <m:t>𝑣</m:t>
                            </m:r>
                          </m:sub>
                          <m:sup>
                            <m:r>
                              <a:rPr lang="en-IN" sz="2179" i="1">
                                <a:solidFill>
                                  <a:srgbClr val="3333FF"/>
                                </a:solidFill>
                                <a:latin typeface="Cambria Math" panose="02040503050406030204" pitchFamily="18" charset="0"/>
                              </a:rPr>
                              <m:t>𝑆</m:t>
                            </m:r>
                          </m:sup>
                        </m:sSubSup>
                        <m:d>
                          <m:dPr>
                            <m:ctrlPr>
                              <a:rPr lang="en-IN" sz="2179" i="1">
                                <a:solidFill>
                                  <a:srgbClr val="3333FF"/>
                                </a:solidFill>
                                <a:latin typeface="Cambria Math" panose="02040503050406030204" pitchFamily="18" charset="0"/>
                              </a:rPr>
                            </m:ctrlPr>
                          </m:dPr>
                          <m:e>
                            <m:r>
                              <a:rPr lang="en-IN" sz="2179" i="1">
                                <a:solidFill>
                                  <a:srgbClr val="3333FF"/>
                                </a:solidFill>
                                <a:latin typeface="Cambria Math" panose="02040503050406030204" pitchFamily="18" charset="0"/>
                              </a:rPr>
                              <m:t>𝑏</m:t>
                            </m:r>
                          </m:e>
                        </m:d>
                        <m:r>
                          <a:rPr lang="en-IN" sz="2179" i="1">
                            <a:solidFill>
                              <a:srgbClr val="3333FF"/>
                            </a:solidFill>
                            <a:latin typeface="Cambria Math" panose="02040503050406030204" pitchFamily="18" charset="0"/>
                          </a:rPr>
                          <m:t>−2</m:t>
                        </m:r>
                        <m:r>
                          <a:rPr lang="en-IN" sz="2179" i="1">
                            <a:solidFill>
                              <a:srgbClr val="3333FF"/>
                            </a:solidFill>
                            <a:latin typeface="Cambria Math" panose="02040503050406030204" pitchFamily="18" charset="0"/>
                          </a:rPr>
                          <m:t>𝑤</m:t>
                        </m:r>
                        <m:d>
                          <m:dPr>
                            <m:ctrlPr>
                              <a:rPr lang="en-IN" sz="2179" i="1">
                                <a:solidFill>
                                  <a:srgbClr val="3333FF"/>
                                </a:solidFill>
                                <a:latin typeface="Cambria Math" panose="02040503050406030204" pitchFamily="18" charset="0"/>
                              </a:rPr>
                            </m:ctrlPr>
                          </m:dPr>
                          <m:e>
                            <m:r>
                              <a:rPr lang="en-IN" sz="2179" i="1">
                                <a:solidFill>
                                  <a:srgbClr val="3333FF"/>
                                </a:solidFill>
                                <a:latin typeface="Cambria Math" panose="02040503050406030204" pitchFamily="18" charset="0"/>
                              </a:rPr>
                              <m:t>𝑞</m:t>
                            </m:r>
                          </m:e>
                        </m:d>
                      </m:num>
                      <m:den>
                        <m:d>
                          <m:dPr>
                            <m:begChr m:val="|"/>
                            <m:endChr m:val="|"/>
                            <m:ctrlPr>
                              <a:rPr lang="en-IN" sz="2179" i="1">
                                <a:solidFill>
                                  <a:srgbClr val="3333FF"/>
                                </a:solidFill>
                                <a:latin typeface="Cambria Math" panose="02040503050406030204" pitchFamily="18" charset="0"/>
                              </a:rPr>
                            </m:ctrlPr>
                          </m:dPr>
                          <m:e>
                            <m:sSubSup>
                              <m:sSubSupPr>
                                <m:ctrlPr>
                                  <a:rPr lang="en-IN" sz="2179" i="1">
                                    <a:solidFill>
                                      <a:srgbClr val="3333FF"/>
                                    </a:solidFill>
                                    <a:latin typeface="Cambria Math" panose="02040503050406030204" pitchFamily="18" charset="0"/>
                                  </a:rPr>
                                </m:ctrlPr>
                              </m:sSubSupPr>
                              <m:e>
                                <m:r>
                                  <a:rPr lang="en-IN" sz="2179" i="1">
                                    <a:solidFill>
                                      <a:srgbClr val="3333FF"/>
                                    </a:solidFill>
                                    <a:latin typeface="Cambria Math" panose="02040503050406030204" pitchFamily="18" charset="0"/>
                                  </a:rPr>
                                  <m:t>𝐶</m:t>
                                </m:r>
                              </m:e>
                              <m:sub>
                                <m:r>
                                  <a:rPr lang="en-IN" sz="2179" i="1">
                                    <a:solidFill>
                                      <a:srgbClr val="3333FF"/>
                                    </a:solidFill>
                                    <a:latin typeface="Cambria Math" panose="02040503050406030204" pitchFamily="18" charset="0"/>
                                  </a:rPr>
                                  <m:t>𝑣</m:t>
                                </m:r>
                              </m:sub>
                              <m:sup>
                                <m:r>
                                  <a:rPr lang="en-IN" sz="2179" i="1">
                                    <a:solidFill>
                                      <a:srgbClr val="3333FF"/>
                                    </a:solidFill>
                                    <a:latin typeface="Cambria Math" panose="02040503050406030204" pitchFamily="18" charset="0"/>
                                  </a:rPr>
                                  <m:t>𝑆</m:t>
                                </m:r>
                              </m:sup>
                            </m:sSubSup>
                            <m:d>
                              <m:dPr>
                                <m:ctrlPr>
                                  <a:rPr lang="en-IN" sz="2179" i="1">
                                    <a:solidFill>
                                      <a:srgbClr val="3333FF"/>
                                    </a:solidFill>
                                    <a:latin typeface="Cambria Math" panose="02040503050406030204" pitchFamily="18" charset="0"/>
                                  </a:rPr>
                                </m:ctrlPr>
                              </m:dPr>
                              <m:e>
                                <m:r>
                                  <a:rPr lang="en-IN" sz="2179" i="1">
                                    <a:solidFill>
                                      <a:srgbClr val="3333FF"/>
                                    </a:solidFill>
                                    <a:latin typeface="Cambria Math" panose="02040503050406030204" pitchFamily="18" charset="0"/>
                                  </a:rPr>
                                  <m:t>𝑎</m:t>
                                </m:r>
                              </m:e>
                            </m:d>
                            <m:r>
                              <a:rPr lang="en-IN" sz="2179" i="1">
                                <a:solidFill>
                                  <a:srgbClr val="3333FF"/>
                                </a:solidFill>
                                <a:latin typeface="Cambria Math" panose="02040503050406030204" pitchFamily="18" charset="0"/>
                              </a:rPr>
                              <m:t>−</m:t>
                            </m:r>
                            <m:sSubSup>
                              <m:sSubSupPr>
                                <m:ctrlPr>
                                  <a:rPr lang="en-IN" sz="2179" i="1">
                                    <a:solidFill>
                                      <a:srgbClr val="3333FF"/>
                                    </a:solidFill>
                                    <a:latin typeface="Cambria Math" panose="02040503050406030204" pitchFamily="18" charset="0"/>
                                  </a:rPr>
                                </m:ctrlPr>
                              </m:sSubSupPr>
                              <m:e>
                                <m:r>
                                  <a:rPr lang="en-IN" sz="2179" i="1">
                                    <a:solidFill>
                                      <a:srgbClr val="3333FF"/>
                                    </a:solidFill>
                                    <a:latin typeface="Cambria Math" panose="02040503050406030204" pitchFamily="18" charset="0"/>
                                  </a:rPr>
                                  <m:t>𝐶</m:t>
                                </m:r>
                              </m:e>
                              <m:sub>
                                <m:r>
                                  <a:rPr lang="en-IN" sz="2179" i="1">
                                    <a:solidFill>
                                      <a:srgbClr val="3333FF"/>
                                    </a:solidFill>
                                    <a:latin typeface="Cambria Math" panose="02040503050406030204" pitchFamily="18" charset="0"/>
                                  </a:rPr>
                                  <m:t>𝑣</m:t>
                                </m:r>
                              </m:sub>
                              <m:sup>
                                <m:r>
                                  <a:rPr lang="en-IN" sz="2179" i="1">
                                    <a:solidFill>
                                      <a:srgbClr val="3333FF"/>
                                    </a:solidFill>
                                    <a:latin typeface="Cambria Math" panose="02040503050406030204" pitchFamily="18" charset="0"/>
                                  </a:rPr>
                                  <m:t>𝑆</m:t>
                                </m:r>
                              </m:sup>
                            </m:sSubSup>
                            <m:d>
                              <m:dPr>
                                <m:ctrlPr>
                                  <a:rPr lang="en-IN" sz="2179" i="1">
                                    <a:solidFill>
                                      <a:srgbClr val="3333FF"/>
                                    </a:solidFill>
                                    <a:latin typeface="Cambria Math" panose="02040503050406030204" pitchFamily="18" charset="0"/>
                                  </a:rPr>
                                </m:ctrlPr>
                              </m:dPr>
                              <m:e>
                                <m:r>
                                  <a:rPr lang="en-IN" sz="2179" i="1">
                                    <a:solidFill>
                                      <a:srgbClr val="3333FF"/>
                                    </a:solidFill>
                                    <a:latin typeface="Cambria Math" panose="02040503050406030204" pitchFamily="18" charset="0"/>
                                  </a:rPr>
                                  <m:t>𝑏</m:t>
                                </m:r>
                              </m:e>
                            </m:d>
                          </m:e>
                        </m:d>
                        <m:r>
                          <a:rPr lang="en-IN" sz="2179" i="1">
                            <a:solidFill>
                              <a:srgbClr val="3333FF"/>
                            </a:solidFill>
                            <a:latin typeface="Cambria Math" panose="02040503050406030204" pitchFamily="18" charset="0"/>
                          </a:rPr>
                          <m:t>+1</m:t>
                        </m:r>
                      </m:den>
                    </m:f>
                    <m:r>
                      <a:rPr lang="en-IN" sz="2179" i="1">
                        <a:solidFill>
                          <a:srgbClr val="3333FF"/>
                        </a:solidFill>
                        <a:latin typeface="Cambria Math" panose="02040503050406030204" pitchFamily="18" charset="0"/>
                      </a:rPr>
                      <m:t>𝑤</m:t>
                    </m:r>
                    <m:d>
                      <m:dPr>
                        <m:ctrlPr>
                          <a:rPr lang="en-IN" sz="2179" i="1">
                            <a:solidFill>
                              <a:srgbClr val="3333FF"/>
                            </a:solidFill>
                            <a:latin typeface="Cambria Math" panose="02040503050406030204" pitchFamily="18" charset="0"/>
                          </a:rPr>
                        </m:ctrlPr>
                      </m:dPr>
                      <m:e>
                        <m:r>
                          <a:rPr lang="en-IN" sz="2179" i="1">
                            <a:solidFill>
                              <a:srgbClr val="3333FF"/>
                            </a:solidFill>
                            <a:latin typeface="Cambria Math" panose="02040503050406030204" pitchFamily="18" charset="0"/>
                          </a:rPr>
                          <m:t>𝑞</m:t>
                        </m:r>
                      </m:e>
                    </m:d>
                  </m:oMath>
                </a14:m>
                <a:r>
                  <a:rPr lang="en-IN" sz="2179" dirty="0">
                    <a:solidFill>
                      <a:srgbClr val="3333FF"/>
                    </a:solidFill>
                    <a:latin typeface="Cambria" panose="02040503050406030204" pitchFamily="18" charset="0"/>
                    <a:ea typeface="Cambria" panose="02040503050406030204" pitchFamily="18" charset="0"/>
                  </a:rPr>
                  <a:t>;    </a:t>
                </a:r>
                <a:r>
                  <a:rPr lang="en-IN" sz="2179" b="1" dirty="0">
                    <a:solidFill>
                      <a:prstClr val="black"/>
                    </a:solidFill>
                    <a:latin typeface="Cambria" panose="02040503050406030204" pitchFamily="18" charset="0"/>
                    <a:ea typeface="Cambria" panose="02040503050406030204" pitchFamily="18" charset="0"/>
                  </a:rPr>
                  <a:t>Nearest-</a:t>
                </a:r>
                <a:r>
                  <a:rPr lang="en-IN" sz="2179" b="1" dirty="0" err="1">
                    <a:solidFill>
                      <a:prstClr val="black"/>
                    </a:solidFill>
                    <a:latin typeface="Cambria" panose="02040503050406030204" pitchFamily="18" charset="0"/>
                    <a:ea typeface="Cambria" panose="02040503050406030204" pitchFamily="18" charset="0"/>
                  </a:rPr>
                  <a:t>neighbor</a:t>
                </a:r>
                <a:r>
                  <a:rPr lang="en-IN" sz="2179" b="1" dirty="0">
                    <a:solidFill>
                      <a:prstClr val="black"/>
                    </a:solidFill>
                    <a:latin typeface="Cambria" panose="02040503050406030204" pitchFamily="18" charset="0"/>
                    <a:ea typeface="Cambria" panose="02040503050406030204" pitchFamily="18" charset="0"/>
                  </a:rPr>
                  <a:t> edge centrality</a:t>
                </a:r>
              </a:p>
              <a:p>
                <a:pPr defTabSz="553441"/>
                <a:r>
                  <a:rPr lang="en-IN" sz="2179" dirty="0">
                    <a:solidFill>
                      <a:prstClr val="black"/>
                    </a:solidFill>
                    <a:latin typeface="Cambria" panose="02040503050406030204" pitchFamily="18" charset="0"/>
                    <a:ea typeface="Cambria" panose="02040503050406030204" pitchFamily="18" charset="0"/>
                  </a:rPr>
                  <a:t> where </a:t>
                </a:r>
                <a14:m>
                  <m:oMath xmlns:m="http://schemas.openxmlformats.org/officeDocument/2006/math">
                    <m:r>
                      <a:rPr lang="en-US" sz="2179" i="1">
                        <a:solidFill>
                          <a:srgbClr val="0000FF"/>
                        </a:solidFill>
                        <a:latin typeface="Cambria Math" panose="02040503050406030204" pitchFamily="18" charset="0"/>
                        <a:ea typeface="Cambria" panose="02040503050406030204" pitchFamily="18" charset="0"/>
                      </a:rPr>
                      <m:t>𝑞</m:t>
                    </m:r>
                    <m:r>
                      <a:rPr lang="en-US" sz="2179" i="1">
                        <a:solidFill>
                          <a:srgbClr val="0000FF"/>
                        </a:solidFill>
                        <a:latin typeface="Cambria Math" panose="02040503050406030204" pitchFamily="18" charset="0"/>
                        <a:ea typeface="Cambria" panose="02040503050406030204" pitchFamily="18" charset="0"/>
                      </a:rPr>
                      <m:t>∈</m:t>
                    </m:r>
                    <m:d>
                      <m:dPr>
                        <m:begChr m:val="{"/>
                        <m:endChr m:val="}"/>
                        <m:ctrlPr>
                          <a:rPr lang="en-US" sz="2179" i="1">
                            <a:solidFill>
                              <a:srgbClr val="0000FF"/>
                            </a:solidFill>
                            <a:latin typeface="Cambria Math" panose="02040503050406030204" pitchFamily="18" charset="0"/>
                            <a:ea typeface="Cambria" panose="02040503050406030204" pitchFamily="18" charset="0"/>
                          </a:rPr>
                        </m:ctrlPr>
                      </m:dPr>
                      <m:e>
                        <m:r>
                          <a:rPr lang="en-US" sz="2179" i="1">
                            <a:solidFill>
                              <a:srgbClr val="0000FF"/>
                            </a:solidFill>
                            <a:latin typeface="Cambria Math" panose="02040503050406030204" pitchFamily="18" charset="0"/>
                            <a:ea typeface="Cambria" panose="02040503050406030204" pitchFamily="18" charset="0"/>
                          </a:rPr>
                          <m:t>1,….</m:t>
                        </m:r>
                        <m:r>
                          <a:rPr lang="en-US" sz="2179" i="1">
                            <a:solidFill>
                              <a:srgbClr val="0000FF"/>
                            </a:solidFill>
                            <a:latin typeface="Cambria Math" panose="02040503050406030204" pitchFamily="18" charset="0"/>
                            <a:ea typeface="Cambria" panose="02040503050406030204" pitchFamily="18" charset="0"/>
                          </a:rPr>
                          <m:t>𝐸</m:t>
                        </m:r>
                      </m:e>
                    </m:d>
                  </m:oMath>
                </a14:m>
                <a:r>
                  <a:rPr lang="en-IN" sz="2179" dirty="0">
                    <a:solidFill>
                      <a:srgbClr val="0000FF"/>
                    </a:solidFill>
                    <a:latin typeface="Cambria" panose="02040503050406030204" pitchFamily="18" charset="0"/>
                    <a:ea typeface="Cambria" panose="02040503050406030204" pitchFamily="18" charset="0"/>
                  </a:rPr>
                  <a:t> </a:t>
                </a:r>
                <a:r>
                  <a:rPr lang="en-IN" sz="2179" dirty="0">
                    <a:solidFill>
                      <a:prstClr val="black"/>
                    </a:solidFill>
                    <a:latin typeface="Cambria" panose="02040503050406030204" pitchFamily="18" charset="0"/>
                    <a:ea typeface="Cambria" panose="02040503050406030204" pitchFamily="18" charset="0"/>
                  </a:rPr>
                  <a:t>is an edge and  </a:t>
                </a:r>
                <a14:m>
                  <m:oMath xmlns:m="http://schemas.openxmlformats.org/officeDocument/2006/math">
                    <m:r>
                      <a:rPr lang="en-US" sz="2179" dirty="0">
                        <a:solidFill>
                          <a:srgbClr val="0000FF"/>
                        </a:solidFill>
                        <a:latin typeface="Cambria Math" panose="02040503050406030204" pitchFamily="18" charset="0"/>
                        <a:ea typeface="Cambria" panose="02040503050406030204" pitchFamily="18" charset="0"/>
                      </a:rPr>
                      <m:t>(</m:t>
                    </m:r>
                    <m:r>
                      <a:rPr lang="en-US" sz="2179" i="1" dirty="0">
                        <a:solidFill>
                          <a:srgbClr val="0000FF"/>
                        </a:solidFill>
                        <a:latin typeface="Cambria Math" panose="02040503050406030204" pitchFamily="18" charset="0"/>
                        <a:ea typeface="Cambria" panose="02040503050406030204" pitchFamily="18" charset="0"/>
                      </a:rPr>
                      <m:t>𝑎</m:t>
                    </m:r>
                    <m:r>
                      <a:rPr lang="en-US" sz="2179" i="1" dirty="0">
                        <a:solidFill>
                          <a:srgbClr val="0000FF"/>
                        </a:solidFill>
                        <a:latin typeface="Cambria Math" panose="02040503050406030204" pitchFamily="18" charset="0"/>
                        <a:ea typeface="Cambria" panose="02040503050406030204" pitchFamily="18" charset="0"/>
                      </a:rPr>
                      <m:t>,</m:t>
                    </m:r>
                    <m:r>
                      <a:rPr lang="en-US" sz="2179" i="1" dirty="0">
                        <a:solidFill>
                          <a:srgbClr val="0000FF"/>
                        </a:solidFill>
                        <a:latin typeface="Cambria Math" panose="02040503050406030204" pitchFamily="18" charset="0"/>
                        <a:ea typeface="Cambria" panose="02040503050406030204" pitchFamily="18" charset="0"/>
                      </a:rPr>
                      <m:t>𝑏</m:t>
                    </m:r>
                    <m:r>
                      <a:rPr lang="en-US" sz="2179" i="1" dirty="0">
                        <a:solidFill>
                          <a:srgbClr val="0000FF"/>
                        </a:solidFill>
                        <a:latin typeface="Cambria Math" panose="02040503050406030204" pitchFamily="18" charset="0"/>
                        <a:ea typeface="Cambria" panose="02040503050406030204" pitchFamily="18" charset="0"/>
                      </a:rPr>
                      <m:t>)∈{1, ….</m:t>
                    </m:r>
                    <m:r>
                      <a:rPr lang="en-US" sz="2179" i="1" dirty="0">
                        <a:solidFill>
                          <a:srgbClr val="0000FF"/>
                        </a:solidFill>
                        <a:latin typeface="Cambria Math" panose="02040503050406030204" pitchFamily="18" charset="0"/>
                        <a:ea typeface="Cambria" panose="02040503050406030204" pitchFamily="18" charset="0"/>
                      </a:rPr>
                      <m:t>𝑉</m:t>
                    </m:r>
                    <m:r>
                      <a:rPr lang="en-US" sz="2179" i="1" dirty="0">
                        <a:solidFill>
                          <a:srgbClr val="0000FF"/>
                        </a:solidFill>
                        <a:latin typeface="Cambria Math" panose="02040503050406030204" pitchFamily="18" charset="0"/>
                        <a:ea typeface="Cambria" panose="02040503050406030204" pitchFamily="18" charset="0"/>
                      </a:rPr>
                      <m:t>}</m:t>
                    </m:r>
                  </m:oMath>
                </a14:m>
                <a:r>
                  <a:rPr lang="en-IN" sz="2179" dirty="0">
                    <a:solidFill>
                      <a:srgbClr val="0000FF"/>
                    </a:solidFill>
                    <a:latin typeface="Cambria" panose="02040503050406030204" pitchFamily="18" charset="0"/>
                    <a:ea typeface="Cambria" panose="02040503050406030204" pitchFamily="18" charset="0"/>
                  </a:rPr>
                  <a:t> </a:t>
                </a:r>
                <a:r>
                  <a:rPr lang="en-IN" sz="2179" dirty="0">
                    <a:solidFill>
                      <a:prstClr val="black"/>
                    </a:solidFill>
                    <a:latin typeface="Cambria" panose="02040503050406030204" pitchFamily="18" charset="0"/>
                    <a:ea typeface="Cambria" panose="02040503050406030204" pitchFamily="18" charset="0"/>
                  </a:rPr>
                  <a:t>nodes that connect the edge and </a:t>
                </a:r>
                <a14:m>
                  <m:oMath xmlns:m="http://schemas.openxmlformats.org/officeDocument/2006/math">
                    <m:r>
                      <a:rPr lang="en-US" sz="2179" i="1">
                        <a:solidFill>
                          <a:srgbClr val="0000FF"/>
                        </a:solidFill>
                        <a:latin typeface="Cambria Math" panose="02040503050406030204" pitchFamily="18" charset="0"/>
                        <a:ea typeface="Cambria" panose="02040503050406030204" pitchFamily="18" charset="0"/>
                      </a:rPr>
                      <m:t>𝑤</m:t>
                    </m:r>
                    <m:d>
                      <m:dPr>
                        <m:ctrlPr>
                          <a:rPr lang="en-US" sz="2179" i="1">
                            <a:solidFill>
                              <a:srgbClr val="0000FF"/>
                            </a:solidFill>
                            <a:latin typeface="Cambria Math" panose="02040503050406030204" pitchFamily="18" charset="0"/>
                            <a:ea typeface="Cambria" panose="02040503050406030204" pitchFamily="18" charset="0"/>
                          </a:rPr>
                        </m:ctrlPr>
                      </m:dPr>
                      <m:e>
                        <m:r>
                          <a:rPr lang="en-US" sz="2179" i="1">
                            <a:solidFill>
                              <a:srgbClr val="0000FF"/>
                            </a:solidFill>
                            <a:latin typeface="Cambria Math" panose="02040503050406030204" pitchFamily="18" charset="0"/>
                            <a:ea typeface="Cambria" panose="02040503050406030204" pitchFamily="18" charset="0"/>
                          </a:rPr>
                          <m:t>𝑞</m:t>
                        </m:r>
                      </m:e>
                    </m:d>
                  </m:oMath>
                </a14:m>
                <a:r>
                  <a:rPr lang="en-US" sz="2179" dirty="0">
                    <a:solidFill>
                      <a:prstClr val="black"/>
                    </a:solidFill>
                    <a:latin typeface="Cambria" panose="02040503050406030204" pitchFamily="18" charset="0"/>
                    <a:ea typeface="Cambria" panose="02040503050406030204" pitchFamily="18" charset="0"/>
                  </a:rPr>
                  <a:t> </a:t>
                </a:r>
                <a:r>
                  <a:rPr lang="en-IN" sz="2179" dirty="0">
                    <a:solidFill>
                      <a:prstClr val="black"/>
                    </a:solidFill>
                    <a:latin typeface="Cambria" panose="02040503050406030204" pitchFamily="18" charset="0"/>
                    <a:ea typeface="Cambria" panose="02040503050406030204" pitchFamily="18" charset="0"/>
                  </a:rPr>
                  <a:t>Is the strength of that edge.</a:t>
                </a:r>
              </a:p>
            </p:txBody>
          </p:sp>
        </mc:Choice>
        <mc:Fallback xmlns="">
          <p:sp>
            <p:nvSpPr>
              <p:cNvPr id="3" name="TextBox 2">
                <a:extLst>
                  <a:ext uri="{FF2B5EF4-FFF2-40B4-BE49-F238E27FC236}">
                    <a16:creationId xmlns:a16="http://schemas.microsoft.com/office/drawing/2014/main" id="{486B5572-00D0-2BE2-5977-CC16952F308A}"/>
                  </a:ext>
                </a:extLst>
              </p:cNvPr>
              <p:cNvSpPr txBox="1">
                <a:spLocks noRot="1" noChangeAspect="1" noMove="1" noResize="1" noEditPoints="1" noAdjustHandles="1" noChangeArrowheads="1" noChangeShapeType="1" noTextEdit="1"/>
              </p:cNvSpPr>
              <p:nvPr/>
            </p:nvSpPr>
            <p:spPr>
              <a:xfrm>
                <a:off x="944921" y="4727081"/>
                <a:ext cx="7012635" cy="1608646"/>
              </a:xfrm>
              <a:prstGeom prst="rect">
                <a:avLst/>
              </a:prstGeom>
              <a:blipFill>
                <a:blip r:embed="rId3"/>
                <a:stretch>
                  <a:fillRect l="-2348" r="-2609" b="-9470"/>
                </a:stretch>
              </a:blipFill>
            </p:spPr>
            <p:txBody>
              <a:bodyPr/>
              <a:lstStyle/>
              <a:p>
                <a:r>
                  <a:rPr lang="en-IN">
                    <a:noFill/>
                  </a:rPr>
                  <a:t> </a:t>
                </a:r>
              </a:p>
            </p:txBody>
          </p:sp>
        </mc:Fallback>
      </mc:AlternateContent>
      <p:grpSp>
        <p:nvGrpSpPr>
          <p:cNvPr id="21" name="Group 20">
            <a:extLst>
              <a:ext uri="{FF2B5EF4-FFF2-40B4-BE49-F238E27FC236}">
                <a16:creationId xmlns:a16="http://schemas.microsoft.com/office/drawing/2014/main" id="{34B56AA6-9E5A-E800-541D-BEFBD2E276CE}"/>
              </a:ext>
            </a:extLst>
          </p:cNvPr>
          <p:cNvGrpSpPr/>
          <p:nvPr/>
        </p:nvGrpSpPr>
        <p:grpSpPr>
          <a:xfrm>
            <a:off x="9351970" y="1738517"/>
            <a:ext cx="5407018" cy="4033887"/>
            <a:chOff x="7725409" y="404446"/>
            <a:chExt cx="4466591" cy="3332285"/>
          </a:xfrm>
        </p:grpSpPr>
        <p:grpSp>
          <p:nvGrpSpPr>
            <p:cNvPr id="7" name="Group 6">
              <a:extLst>
                <a:ext uri="{FF2B5EF4-FFF2-40B4-BE49-F238E27FC236}">
                  <a16:creationId xmlns:a16="http://schemas.microsoft.com/office/drawing/2014/main" id="{28ACE89E-2AC7-0DC6-1FF9-09B3A8FEDCD6}"/>
                </a:ext>
              </a:extLst>
            </p:cNvPr>
            <p:cNvGrpSpPr/>
            <p:nvPr/>
          </p:nvGrpSpPr>
          <p:grpSpPr>
            <a:xfrm>
              <a:off x="7725409" y="404446"/>
              <a:ext cx="4466591" cy="3332285"/>
              <a:chOff x="7725409" y="404446"/>
              <a:chExt cx="4466591" cy="3332285"/>
            </a:xfrm>
          </p:grpSpPr>
          <p:pic>
            <p:nvPicPr>
              <p:cNvPr id="5" name="Picture 4">
                <a:extLst>
                  <a:ext uri="{FF2B5EF4-FFF2-40B4-BE49-F238E27FC236}">
                    <a16:creationId xmlns:a16="http://schemas.microsoft.com/office/drawing/2014/main" id="{3D3C5BDB-2F2D-29ED-8724-C7389F38CE2E}"/>
                  </a:ext>
                </a:extLst>
              </p:cNvPr>
              <p:cNvPicPr>
                <a:picLocks noChangeAspect="1"/>
              </p:cNvPicPr>
              <p:nvPr/>
            </p:nvPicPr>
            <p:blipFill>
              <a:blip r:embed="rId4"/>
              <a:srcRect t="1012" r="592" b="1"/>
              <a:stretch>
                <a:fillRect/>
              </a:stretch>
            </p:blipFill>
            <p:spPr>
              <a:xfrm>
                <a:off x="7725409" y="404446"/>
                <a:ext cx="4466591" cy="3332285"/>
              </a:xfrm>
              <a:prstGeom prst="rect">
                <a:avLst/>
              </a:prstGeom>
            </p:spPr>
          </p:pic>
          <p:sp>
            <p:nvSpPr>
              <p:cNvPr id="6" name="Rectangle 5">
                <a:extLst>
                  <a:ext uri="{FF2B5EF4-FFF2-40B4-BE49-F238E27FC236}">
                    <a16:creationId xmlns:a16="http://schemas.microsoft.com/office/drawing/2014/main" id="{BA69F4C2-B949-45FD-51D6-AAB3D325AE7E}"/>
                  </a:ext>
                </a:extLst>
              </p:cNvPr>
              <p:cNvSpPr/>
              <p:nvPr/>
            </p:nvSpPr>
            <p:spPr>
              <a:xfrm>
                <a:off x="9161585" y="2277208"/>
                <a:ext cx="3030415" cy="1459523"/>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defTabSz="553441"/>
                <a:endParaRPr lang="en-IN" sz="2179" dirty="0">
                  <a:solidFill>
                    <a:prstClr val="black"/>
                  </a:solidFill>
                  <a:latin typeface="Calibri"/>
                </a:endParaRPr>
              </a:p>
            </p:txBody>
          </p:sp>
        </p:grpSp>
        <mc:AlternateContent xmlns:mc="http://schemas.openxmlformats.org/markup-compatibility/2006" xmlns:p14="http://schemas.microsoft.com/office/powerpoint/2010/main">
          <mc:Choice Requires="p14">
            <p:contentPart p14:bwMode="auto" r:id="rId5">
              <p14:nvContentPartPr>
                <p14:cNvPr id="11" name="Ink 10">
                  <a:extLst>
                    <a:ext uri="{FF2B5EF4-FFF2-40B4-BE49-F238E27FC236}">
                      <a16:creationId xmlns:a16="http://schemas.microsoft.com/office/drawing/2014/main" id="{D45D81AE-1511-361A-3F0A-C35E4AB32ACB}"/>
                    </a:ext>
                  </a:extLst>
                </p14:cNvPr>
                <p14:cNvContentPartPr/>
                <p14:nvPr/>
              </p14:nvContentPartPr>
              <p14:xfrm>
                <a:off x="9320188" y="1072412"/>
                <a:ext cx="624106" cy="323480"/>
              </p14:xfrm>
            </p:contentPart>
          </mc:Choice>
          <mc:Fallback xmlns="">
            <p:pic>
              <p:nvPicPr>
                <p:cNvPr id="11" name="Ink 10">
                  <a:extLst>
                    <a:ext uri="{FF2B5EF4-FFF2-40B4-BE49-F238E27FC236}">
                      <a16:creationId xmlns:a16="http://schemas.microsoft.com/office/drawing/2014/main" id="{D45D81AE-1511-361A-3F0A-C35E4AB32ACB}"/>
                    </a:ext>
                  </a:extLst>
                </p:cNvPr>
                <p:cNvPicPr/>
                <p:nvPr/>
              </p:nvPicPr>
              <p:blipFill>
                <a:blip r:embed="rId6"/>
                <a:stretch>
                  <a:fillRect/>
                </a:stretch>
              </p:blipFill>
              <p:spPr>
                <a:xfrm>
                  <a:off x="9311169" y="1063396"/>
                  <a:ext cx="641783" cy="341151"/>
                </a:xfrm>
                <a:prstGeom prst="rect">
                  <a:avLst/>
                </a:prstGeom>
              </p:spPr>
            </p:pic>
          </mc:Fallback>
        </mc:AlternateContent>
        <p:grpSp>
          <p:nvGrpSpPr>
            <p:cNvPr id="14" name="Group 13">
              <a:extLst>
                <a:ext uri="{FF2B5EF4-FFF2-40B4-BE49-F238E27FC236}">
                  <a16:creationId xmlns:a16="http://schemas.microsoft.com/office/drawing/2014/main" id="{978BEE1D-73E6-BB9C-3383-445B520DC00C}"/>
                </a:ext>
              </a:extLst>
            </p:cNvPr>
            <p:cNvGrpSpPr/>
            <p:nvPr/>
          </p:nvGrpSpPr>
          <p:grpSpPr>
            <a:xfrm>
              <a:off x="9838454" y="1072052"/>
              <a:ext cx="131760" cy="91440"/>
              <a:chOff x="9838454" y="1072052"/>
              <a:chExt cx="131760" cy="91440"/>
            </a:xfrm>
          </p:grpSpPr>
          <mc:AlternateContent xmlns:mc="http://schemas.openxmlformats.org/markup-compatibility/2006" xmlns:p14="http://schemas.microsoft.com/office/powerpoint/2010/main">
            <mc:Choice Requires="p14">
              <p:contentPart p14:bwMode="auto" r:id="rId7">
                <p14:nvContentPartPr>
                  <p14:cNvPr id="12" name="Ink 11">
                    <a:extLst>
                      <a:ext uri="{FF2B5EF4-FFF2-40B4-BE49-F238E27FC236}">
                        <a16:creationId xmlns:a16="http://schemas.microsoft.com/office/drawing/2014/main" id="{B1843D89-0FA3-F67C-546B-0766EADAB9F2}"/>
                      </a:ext>
                    </a:extLst>
                  </p14:cNvPr>
                  <p14:cNvContentPartPr/>
                  <p14:nvPr/>
                </p14:nvContentPartPr>
                <p14:xfrm>
                  <a:off x="9838454" y="1072052"/>
                  <a:ext cx="113040" cy="9720"/>
                </p14:xfrm>
              </p:contentPart>
            </mc:Choice>
            <mc:Fallback xmlns="">
              <p:pic>
                <p:nvPicPr>
                  <p:cNvPr id="12" name="Ink 11">
                    <a:extLst>
                      <a:ext uri="{FF2B5EF4-FFF2-40B4-BE49-F238E27FC236}">
                        <a16:creationId xmlns:a16="http://schemas.microsoft.com/office/drawing/2014/main" id="{B1843D89-0FA3-F67C-546B-0766EADAB9F2}"/>
                      </a:ext>
                    </a:extLst>
                  </p:cNvPr>
                  <p:cNvPicPr/>
                  <p:nvPr/>
                </p:nvPicPr>
                <p:blipFill>
                  <a:blip r:embed="rId8"/>
                  <a:stretch>
                    <a:fillRect/>
                  </a:stretch>
                </p:blipFill>
                <p:spPr>
                  <a:xfrm>
                    <a:off x="9829814" y="1063052"/>
                    <a:ext cx="130680" cy="273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3" name="Ink 12">
                    <a:extLst>
                      <a:ext uri="{FF2B5EF4-FFF2-40B4-BE49-F238E27FC236}">
                        <a16:creationId xmlns:a16="http://schemas.microsoft.com/office/drawing/2014/main" id="{0EC2ECF4-227A-87F3-52E7-5DEF33D5360D}"/>
                      </a:ext>
                    </a:extLst>
                  </p14:cNvPr>
                  <p14:cNvContentPartPr/>
                  <p14:nvPr/>
                </p14:nvContentPartPr>
                <p14:xfrm>
                  <a:off x="9916934" y="1072412"/>
                  <a:ext cx="53280" cy="91080"/>
                </p14:xfrm>
              </p:contentPart>
            </mc:Choice>
            <mc:Fallback xmlns="">
              <p:pic>
                <p:nvPicPr>
                  <p:cNvPr id="13" name="Ink 12">
                    <a:extLst>
                      <a:ext uri="{FF2B5EF4-FFF2-40B4-BE49-F238E27FC236}">
                        <a16:creationId xmlns:a16="http://schemas.microsoft.com/office/drawing/2014/main" id="{0EC2ECF4-227A-87F3-52E7-5DEF33D5360D}"/>
                      </a:ext>
                    </a:extLst>
                  </p:cNvPr>
                  <p:cNvPicPr/>
                  <p:nvPr/>
                </p:nvPicPr>
                <p:blipFill>
                  <a:blip r:embed="rId10"/>
                  <a:stretch>
                    <a:fillRect/>
                  </a:stretch>
                </p:blipFill>
                <p:spPr>
                  <a:xfrm>
                    <a:off x="9908294" y="1063412"/>
                    <a:ext cx="70920" cy="108720"/>
                  </a:xfrm>
                  <a:prstGeom prst="rect">
                    <a:avLst/>
                  </a:prstGeom>
                </p:spPr>
              </p:pic>
            </mc:Fallback>
          </mc:AlternateContent>
        </p:grpSp>
        <p:grpSp>
          <p:nvGrpSpPr>
            <p:cNvPr id="18" name="Group 17">
              <a:extLst>
                <a:ext uri="{FF2B5EF4-FFF2-40B4-BE49-F238E27FC236}">
                  <a16:creationId xmlns:a16="http://schemas.microsoft.com/office/drawing/2014/main" id="{33C47E08-5BB6-F20B-2C75-63D2108074D2}"/>
                </a:ext>
              </a:extLst>
            </p:cNvPr>
            <p:cNvGrpSpPr/>
            <p:nvPr/>
          </p:nvGrpSpPr>
          <p:grpSpPr>
            <a:xfrm>
              <a:off x="10717934" y="1215692"/>
              <a:ext cx="519480" cy="198720"/>
              <a:chOff x="10717934" y="1215692"/>
              <a:chExt cx="519480" cy="198720"/>
            </a:xfrm>
          </p:grpSpPr>
          <mc:AlternateContent xmlns:mc="http://schemas.openxmlformats.org/markup-compatibility/2006" xmlns:p14="http://schemas.microsoft.com/office/powerpoint/2010/main">
            <mc:Choice Requires="p14">
              <p:contentPart p14:bwMode="auto" r:id="rId11">
                <p14:nvContentPartPr>
                  <p14:cNvPr id="15" name="Ink 14">
                    <a:extLst>
                      <a:ext uri="{FF2B5EF4-FFF2-40B4-BE49-F238E27FC236}">
                        <a16:creationId xmlns:a16="http://schemas.microsoft.com/office/drawing/2014/main" id="{08CBB398-AB11-218B-2BD9-936F817EC659}"/>
                      </a:ext>
                    </a:extLst>
                  </p14:cNvPr>
                  <p14:cNvContentPartPr/>
                  <p14:nvPr/>
                </p14:nvContentPartPr>
                <p14:xfrm>
                  <a:off x="10717934" y="1243772"/>
                  <a:ext cx="519480" cy="170640"/>
                </p14:xfrm>
              </p:contentPart>
            </mc:Choice>
            <mc:Fallback xmlns="">
              <p:pic>
                <p:nvPicPr>
                  <p:cNvPr id="15" name="Ink 14">
                    <a:extLst>
                      <a:ext uri="{FF2B5EF4-FFF2-40B4-BE49-F238E27FC236}">
                        <a16:creationId xmlns:a16="http://schemas.microsoft.com/office/drawing/2014/main" id="{08CBB398-AB11-218B-2BD9-936F817EC659}"/>
                      </a:ext>
                    </a:extLst>
                  </p:cNvPr>
                  <p:cNvPicPr/>
                  <p:nvPr/>
                </p:nvPicPr>
                <p:blipFill>
                  <a:blip r:embed="rId12"/>
                  <a:stretch>
                    <a:fillRect/>
                  </a:stretch>
                </p:blipFill>
                <p:spPr>
                  <a:xfrm>
                    <a:off x="10708934" y="1235132"/>
                    <a:ext cx="537120" cy="1882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6" name="Ink 15">
                    <a:extLst>
                      <a:ext uri="{FF2B5EF4-FFF2-40B4-BE49-F238E27FC236}">
                        <a16:creationId xmlns:a16="http://schemas.microsoft.com/office/drawing/2014/main" id="{EA511666-51B4-B090-9DC7-1F5F6B54E488}"/>
                      </a:ext>
                    </a:extLst>
                  </p14:cNvPr>
                  <p14:cNvContentPartPr/>
                  <p14:nvPr/>
                </p14:nvContentPartPr>
                <p14:xfrm>
                  <a:off x="10717934" y="1257092"/>
                  <a:ext cx="45720" cy="39960"/>
                </p14:xfrm>
              </p:contentPart>
            </mc:Choice>
            <mc:Fallback xmlns="">
              <p:pic>
                <p:nvPicPr>
                  <p:cNvPr id="16" name="Ink 15">
                    <a:extLst>
                      <a:ext uri="{FF2B5EF4-FFF2-40B4-BE49-F238E27FC236}">
                        <a16:creationId xmlns:a16="http://schemas.microsoft.com/office/drawing/2014/main" id="{EA511666-51B4-B090-9DC7-1F5F6B54E488}"/>
                      </a:ext>
                    </a:extLst>
                  </p:cNvPr>
                  <p:cNvPicPr/>
                  <p:nvPr/>
                </p:nvPicPr>
                <p:blipFill>
                  <a:blip r:embed="rId14"/>
                  <a:stretch>
                    <a:fillRect/>
                  </a:stretch>
                </p:blipFill>
                <p:spPr>
                  <a:xfrm>
                    <a:off x="10708934" y="1248452"/>
                    <a:ext cx="63360" cy="576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7" name="Ink 16">
                    <a:extLst>
                      <a:ext uri="{FF2B5EF4-FFF2-40B4-BE49-F238E27FC236}">
                        <a16:creationId xmlns:a16="http://schemas.microsoft.com/office/drawing/2014/main" id="{B0177635-001E-7178-71EB-92CCDA899DB0}"/>
                      </a:ext>
                    </a:extLst>
                  </p14:cNvPr>
                  <p14:cNvContentPartPr/>
                  <p14:nvPr/>
                </p14:nvContentPartPr>
                <p14:xfrm>
                  <a:off x="10770494" y="1215692"/>
                  <a:ext cx="23760" cy="41760"/>
                </p14:xfrm>
              </p:contentPart>
            </mc:Choice>
            <mc:Fallback xmlns="">
              <p:pic>
                <p:nvPicPr>
                  <p:cNvPr id="17" name="Ink 16">
                    <a:extLst>
                      <a:ext uri="{FF2B5EF4-FFF2-40B4-BE49-F238E27FC236}">
                        <a16:creationId xmlns:a16="http://schemas.microsoft.com/office/drawing/2014/main" id="{B0177635-001E-7178-71EB-92CCDA899DB0}"/>
                      </a:ext>
                    </a:extLst>
                  </p:cNvPr>
                  <p:cNvPicPr/>
                  <p:nvPr/>
                </p:nvPicPr>
                <p:blipFill>
                  <a:blip r:embed="rId16"/>
                  <a:stretch>
                    <a:fillRect/>
                  </a:stretch>
                </p:blipFill>
                <p:spPr>
                  <a:xfrm>
                    <a:off x="10761854" y="1206692"/>
                    <a:ext cx="41400" cy="59400"/>
                  </a:xfrm>
                  <a:prstGeom prst="rect">
                    <a:avLst/>
                  </a:prstGeom>
                </p:spPr>
              </p:pic>
            </mc:Fallback>
          </mc:AlternateContent>
        </p:grpSp>
      </p:grpSp>
      <p:sp>
        <p:nvSpPr>
          <p:cNvPr id="10" name="Rectangle 5">
            <a:extLst>
              <a:ext uri="{FF2B5EF4-FFF2-40B4-BE49-F238E27FC236}">
                <a16:creationId xmlns:a16="http://schemas.microsoft.com/office/drawing/2014/main" id="{D8D89B8C-25FE-DDA7-6682-E85EA7D55BBF}"/>
              </a:ext>
            </a:extLst>
          </p:cNvPr>
          <p:cNvSpPr txBox="1">
            <a:spLocks noChangeArrowheads="1"/>
          </p:cNvSpPr>
          <p:nvPr/>
        </p:nvSpPr>
        <p:spPr>
          <a:xfrm>
            <a:off x="73795" y="1311856"/>
            <a:ext cx="11069241" cy="543274"/>
          </a:xfrm>
          <a:prstGeom prst="rect">
            <a:avLst/>
          </a:prstGeom>
          <a:solidFill>
            <a:schemeClr val="bg1">
              <a:lumMod val="95000"/>
            </a:schemeClr>
          </a:solidFill>
        </p:spPr>
        <p:txBody>
          <a:bodyPr vert="horz" lIns="110692" tIns="55346" rIns="110692" bIns="55346" rtlCol="1" anchor="ctr">
            <a:normAutofit fontScale="85000" lnSpcReduction="20000"/>
          </a:bodyPr>
          <a:lstStyle>
            <a:lvl1pPr algn="ctr" defTabSz="914400" rtl="1" eaLnBrk="1" latinLnBrk="0" hangingPunct="1">
              <a:spcBef>
                <a:spcPct val="0"/>
              </a:spcBef>
              <a:buNone/>
              <a:defRPr sz="4400" kern="1200">
                <a:solidFill>
                  <a:schemeClr val="tx1"/>
                </a:solidFill>
                <a:latin typeface="+mj-lt"/>
                <a:ea typeface="+mj-ea"/>
                <a:cs typeface="+mj-cs"/>
              </a:defRPr>
            </a:lvl1pPr>
          </a:lstStyle>
          <a:p>
            <a:pPr defTabSz="1106881"/>
            <a:r>
              <a:rPr lang="en-IN" sz="3874" b="1" dirty="0">
                <a:solidFill>
                  <a:srgbClr val="0000FF"/>
                </a:solidFill>
                <a:latin typeface="Cambria" panose="02040503050406030204" pitchFamily="18" charset="0"/>
                <a:ea typeface="Cambria" panose="02040503050406030204" pitchFamily="18" charset="0"/>
              </a:rPr>
              <a:t>Node-based and edge-based </a:t>
            </a:r>
            <a:r>
              <a:rPr lang="en-IN" sz="3874" b="1" dirty="0" err="1">
                <a:solidFill>
                  <a:srgbClr val="0000FF"/>
                </a:solidFill>
                <a:latin typeface="Cambria" panose="02040503050406030204" pitchFamily="18" charset="0"/>
                <a:ea typeface="Cambria" panose="02040503050406030204" pitchFamily="18" charset="0"/>
              </a:rPr>
              <a:t>centralites</a:t>
            </a:r>
            <a:endParaRPr lang="en-IN" sz="3874" dirty="0">
              <a:solidFill>
                <a:srgbClr val="0000FF"/>
              </a:solidFill>
              <a:latin typeface="Calibri Light"/>
            </a:endParaRPr>
          </a:p>
        </p:txBody>
      </p:sp>
      <p:pic>
        <p:nvPicPr>
          <p:cNvPr id="19" name="Picture 18">
            <a:extLst>
              <a:ext uri="{FF2B5EF4-FFF2-40B4-BE49-F238E27FC236}">
                <a16:creationId xmlns:a16="http://schemas.microsoft.com/office/drawing/2014/main" id="{8D9298A3-AF5E-CD41-4885-306521F4EE4D}"/>
              </a:ext>
            </a:extLst>
          </p:cNvPr>
          <p:cNvPicPr>
            <a:picLocks noChangeAspect="1"/>
          </p:cNvPicPr>
          <p:nvPr/>
        </p:nvPicPr>
        <p:blipFill>
          <a:blip r:embed="rId17" cstate="print">
            <a:alphaModFix/>
            <a:duotone>
              <a:schemeClr val="accent2">
                <a:shade val="45000"/>
                <a:satMod val="135000"/>
              </a:schemeClr>
              <a:prstClr val="white"/>
            </a:duotone>
            <a:extLst>
              <a:ext uri="{BEBA8EAE-BF5A-486C-A8C5-ECC9F3942E4B}">
                <a14:imgProps xmlns:a14="http://schemas.microsoft.com/office/drawing/2010/main">
                  <a14:imgLayer r:embed="rId18">
                    <a14:imgEffect>
                      <a14:artisticTexturizer/>
                    </a14:imgEffect>
                  </a14:imgLayer>
                </a14:imgProps>
              </a:ext>
              <a:ext uri="{28A0092B-C50C-407E-A947-70E740481C1C}">
                <a14:useLocalDpi xmlns:a14="http://schemas.microsoft.com/office/drawing/2010/main" val="0"/>
              </a:ext>
            </a:extLst>
          </a:blip>
          <a:stretch>
            <a:fillRect/>
          </a:stretch>
        </p:blipFill>
        <p:spPr>
          <a:xfrm>
            <a:off x="10079465" y="1194957"/>
            <a:ext cx="1011064" cy="777072"/>
          </a:xfrm>
          <a:prstGeom prst="rect">
            <a:avLst/>
          </a:prstGeom>
          <a:ln>
            <a:noFill/>
          </a:ln>
          <a:effectLst>
            <a:softEdge rad="112500"/>
          </a:effectLst>
        </p:spPr>
      </p:pic>
      <p:sp>
        <p:nvSpPr>
          <p:cNvPr id="4" name="Slide Number Placeholder 3">
            <a:extLst>
              <a:ext uri="{FF2B5EF4-FFF2-40B4-BE49-F238E27FC236}">
                <a16:creationId xmlns:a16="http://schemas.microsoft.com/office/drawing/2014/main" id="{4B4195BF-9084-66F7-C77E-B3BC2052A451}"/>
              </a:ext>
            </a:extLst>
          </p:cNvPr>
          <p:cNvSpPr>
            <a:spLocks noGrp="1"/>
          </p:cNvSpPr>
          <p:nvPr>
            <p:ph type="sldNum" sz="quarter" idx="12"/>
          </p:nvPr>
        </p:nvSpPr>
        <p:spPr>
          <a:xfrm>
            <a:off x="11341849" y="9011670"/>
            <a:ext cx="3320772" cy="442001"/>
          </a:xfrm>
        </p:spPr>
        <p:txBody>
          <a:bodyPr/>
          <a:lstStyle/>
          <a:p>
            <a:pPr defTabSz="553441"/>
            <a:fld id="{FA12D02F-3427-4B62-8071-A6D65F0880EE}" type="slidenum">
              <a:rPr lang="en-IN">
                <a:solidFill>
                  <a:prstClr val="black">
                    <a:tint val="75000"/>
                  </a:prstClr>
                </a:solidFill>
                <a:latin typeface="Calibri"/>
              </a:rPr>
              <a:pPr defTabSz="553441"/>
              <a:t>40</a:t>
            </a:fld>
            <a:endParaRPr lang="en-IN">
              <a:solidFill>
                <a:prstClr val="black">
                  <a:tint val="75000"/>
                </a:prstClr>
              </a:solidFill>
              <a:latin typeface="Calibri"/>
            </a:endParaRPr>
          </a:p>
        </p:txBody>
      </p:sp>
    </p:spTree>
    <p:extLst>
      <p:ext uri="{BB962C8B-B14F-4D97-AF65-F5344CB8AC3E}">
        <p14:creationId xmlns:p14="http://schemas.microsoft.com/office/powerpoint/2010/main" val="1762977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77E3CECC-8A1F-937C-3E25-70BB31E3D821}"/>
                  </a:ext>
                </a:extLst>
              </p:cNvPr>
              <p:cNvSpPr txBox="1"/>
              <p:nvPr/>
            </p:nvSpPr>
            <p:spPr>
              <a:xfrm>
                <a:off x="767206" y="2852426"/>
                <a:ext cx="6736139" cy="517065"/>
              </a:xfrm>
              <a:prstGeom prst="rect">
                <a:avLst/>
              </a:prstGeom>
              <a:noFill/>
            </p:spPr>
            <p:txBody>
              <a:bodyPr wrap="none" lIns="0" tIns="0" rIns="0" bIns="0" rtlCol="0">
                <a:spAutoFit/>
              </a:bodyPr>
              <a:lstStyle/>
              <a:p>
                <a:pPr defTabSz="553441"/>
                <a14:m>
                  <m:oMath xmlns:m="http://schemas.openxmlformats.org/officeDocument/2006/math">
                    <m:sSubSup>
                      <m:sSubSupPr>
                        <m:ctrlPr>
                          <a:rPr lang="en-IN" sz="2179" i="1">
                            <a:solidFill>
                              <a:srgbClr val="0000FF"/>
                            </a:solidFill>
                            <a:latin typeface="Cambria Math" panose="02040503050406030204" pitchFamily="18" charset="0"/>
                          </a:rPr>
                        </m:ctrlPr>
                      </m:sSubSupPr>
                      <m:e>
                        <m:r>
                          <a:rPr lang="en-IN" sz="2179" i="1">
                            <a:solidFill>
                              <a:srgbClr val="0000FF"/>
                            </a:solidFill>
                            <a:latin typeface="Cambria Math" panose="02040503050406030204" pitchFamily="18" charset="0"/>
                          </a:rPr>
                          <m:t>𝐶</m:t>
                        </m:r>
                      </m:e>
                      <m:sub>
                        <m:r>
                          <a:rPr lang="en-IN" sz="2179" i="1">
                            <a:solidFill>
                              <a:srgbClr val="0000FF"/>
                            </a:solidFill>
                            <a:latin typeface="Cambria Math" panose="02040503050406030204" pitchFamily="18" charset="0"/>
                          </a:rPr>
                          <m:t>𝑣</m:t>
                        </m:r>
                        <m:r>
                          <a:rPr lang="en-IN" sz="2179" i="1">
                            <a:solidFill>
                              <a:srgbClr val="0000FF"/>
                            </a:solidFill>
                            <a:latin typeface="Cambria Math" panose="02040503050406030204" pitchFamily="18" charset="0"/>
                          </a:rPr>
                          <m:t>,</m:t>
                        </m:r>
                        <m:r>
                          <a:rPr lang="en-IN" sz="2179" i="1">
                            <a:solidFill>
                              <a:srgbClr val="0000FF"/>
                            </a:solidFill>
                            <a:latin typeface="Cambria Math" panose="02040503050406030204" pitchFamily="18" charset="0"/>
                          </a:rPr>
                          <m:t>𝑒</m:t>
                        </m:r>
                      </m:sub>
                      <m:sup>
                        <m:r>
                          <a:rPr lang="en-IN" sz="2179" i="1">
                            <a:solidFill>
                              <a:srgbClr val="0000FF"/>
                            </a:solidFill>
                            <a:latin typeface="Cambria Math" panose="02040503050406030204" pitchFamily="18" charset="0"/>
                          </a:rPr>
                          <m:t>𝐸</m:t>
                        </m:r>
                      </m:sup>
                    </m:sSubSup>
                    <m:d>
                      <m:dPr>
                        <m:ctrlPr>
                          <a:rPr lang="en-IN" sz="2179" i="1">
                            <a:solidFill>
                              <a:srgbClr val="0000FF"/>
                            </a:solidFill>
                            <a:latin typeface="Cambria Math" panose="02040503050406030204" pitchFamily="18" charset="0"/>
                          </a:rPr>
                        </m:ctrlPr>
                      </m:dPr>
                      <m:e>
                        <m:r>
                          <a:rPr lang="en-IN" sz="2179" i="1">
                            <a:solidFill>
                              <a:srgbClr val="0000FF"/>
                            </a:solidFill>
                            <a:latin typeface="Cambria Math" panose="02040503050406030204" pitchFamily="18" charset="0"/>
                          </a:rPr>
                          <m:t>𝑞</m:t>
                        </m:r>
                      </m:e>
                    </m:d>
                    <m:r>
                      <a:rPr lang="en-IN" sz="2179" i="1">
                        <a:solidFill>
                          <a:srgbClr val="0000FF"/>
                        </a:solidFill>
                        <a:latin typeface="Cambria Math" panose="02040503050406030204" pitchFamily="18" charset="0"/>
                      </a:rPr>
                      <m:t>=</m:t>
                    </m:r>
                    <m:f>
                      <m:fPr>
                        <m:ctrlPr>
                          <a:rPr lang="en-IN" sz="2179" i="1">
                            <a:solidFill>
                              <a:srgbClr val="0000FF"/>
                            </a:solidFill>
                            <a:latin typeface="Cambria Math" panose="02040503050406030204" pitchFamily="18" charset="0"/>
                          </a:rPr>
                        </m:ctrlPr>
                      </m:fPr>
                      <m:num>
                        <m:r>
                          <a:rPr lang="en-IN" sz="2179" i="1">
                            <a:solidFill>
                              <a:srgbClr val="0000FF"/>
                            </a:solidFill>
                            <a:latin typeface="Cambria Math" panose="02040503050406030204" pitchFamily="18" charset="0"/>
                          </a:rPr>
                          <m:t>1</m:t>
                        </m:r>
                      </m:num>
                      <m:den>
                        <m:sSub>
                          <m:sSubPr>
                            <m:ctrlPr>
                              <a:rPr lang="en-IN" sz="2179" i="1">
                                <a:solidFill>
                                  <a:srgbClr val="0000FF"/>
                                </a:solidFill>
                                <a:latin typeface="Cambria Math" panose="02040503050406030204" pitchFamily="18" charset="0"/>
                              </a:rPr>
                            </m:ctrlPr>
                          </m:sSubPr>
                          <m:e>
                            <m:r>
                              <a:rPr lang="en-IN" sz="2179" i="1">
                                <a:solidFill>
                                  <a:srgbClr val="0000FF"/>
                                </a:solidFill>
                                <a:latin typeface="Cambria Math" panose="02040503050406030204" pitchFamily="18" charset="0"/>
                                <a:ea typeface="Cambria Math" panose="02040503050406030204" pitchFamily="18" charset="0"/>
                              </a:rPr>
                              <m:t>𝜆</m:t>
                            </m:r>
                          </m:e>
                          <m:sub>
                            <m:r>
                              <a:rPr lang="en-IN" sz="2179" i="1">
                                <a:solidFill>
                                  <a:srgbClr val="0000FF"/>
                                </a:solidFill>
                                <a:latin typeface="Cambria Math" panose="02040503050406030204" pitchFamily="18" charset="0"/>
                              </a:rPr>
                              <m:t>𝑚𝑎𝑥</m:t>
                            </m:r>
                          </m:sub>
                        </m:sSub>
                      </m:den>
                    </m:f>
                    <m:nary>
                      <m:naryPr>
                        <m:chr m:val="∑"/>
                        <m:supHide m:val="on"/>
                        <m:ctrlPr>
                          <a:rPr lang="en-IN" sz="2179" i="1">
                            <a:solidFill>
                              <a:srgbClr val="0000FF"/>
                            </a:solidFill>
                            <a:latin typeface="Cambria Math" panose="02040503050406030204" pitchFamily="18" charset="0"/>
                          </a:rPr>
                        </m:ctrlPr>
                      </m:naryPr>
                      <m:sub>
                        <m:r>
                          <m:rPr>
                            <m:brk m:alnAt="7"/>
                          </m:rPr>
                          <a:rPr lang="en-IN" sz="2179" i="1">
                            <a:solidFill>
                              <a:srgbClr val="0000FF"/>
                            </a:solidFill>
                            <a:latin typeface="Cambria Math" panose="02040503050406030204" pitchFamily="18" charset="0"/>
                          </a:rPr>
                          <m:t>𝑥</m:t>
                        </m:r>
                      </m:sub>
                      <m:sup/>
                      <m:e>
                        <m:sSubSup>
                          <m:sSubSupPr>
                            <m:ctrlPr>
                              <a:rPr lang="en-US" sz="2179" i="1">
                                <a:solidFill>
                                  <a:srgbClr val="0000FF"/>
                                </a:solidFill>
                                <a:latin typeface="Cambria Math" panose="02040503050406030204" pitchFamily="18" charset="0"/>
                              </a:rPr>
                            </m:ctrlPr>
                          </m:sSubSupPr>
                          <m:e>
                            <m:r>
                              <a:rPr lang="en-US" sz="2179" i="1">
                                <a:solidFill>
                                  <a:srgbClr val="0000FF"/>
                                </a:solidFill>
                                <a:latin typeface="Cambria Math" panose="02040503050406030204" pitchFamily="18" charset="0"/>
                              </a:rPr>
                              <m:t>𝑀</m:t>
                            </m:r>
                          </m:e>
                          <m:sub>
                            <m:r>
                              <a:rPr lang="en-IN" sz="2179" i="1">
                                <a:solidFill>
                                  <a:srgbClr val="0000FF"/>
                                </a:solidFill>
                                <a:latin typeface="Cambria Math" panose="02040503050406030204" pitchFamily="18" charset="0"/>
                              </a:rPr>
                              <m:t>𝑞𝑥</m:t>
                            </m:r>
                          </m:sub>
                          <m:sup>
                            <m:r>
                              <a:rPr lang="en-US" sz="2179" i="1">
                                <a:solidFill>
                                  <a:srgbClr val="0000FF"/>
                                </a:solidFill>
                                <a:latin typeface="Cambria Math" panose="02040503050406030204" pitchFamily="18" charset="0"/>
                              </a:rPr>
                              <m:t>𝑣</m:t>
                            </m:r>
                            <m:r>
                              <a:rPr lang="en-US" sz="2179" i="1">
                                <a:solidFill>
                                  <a:srgbClr val="0000FF"/>
                                </a:solidFill>
                                <a:latin typeface="Cambria Math" panose="02040503050406030204" pitchFamily="18" charset="0"/>
                              </a:rPr>
                              <m:t>/</m:t>
                            </m:r>
                            <m:r>
                              <a:rPr lang="en-US" sz="2179" i="1">
                                <a:solidFill>
                                  <a:srgbClr val="0000FF"/>
                                </a:solidFill>
                                <a:latin typeface="Cambria Math" panose="02040503050406030204" pitchFamily="18" charset="0"/>
                              </a:rPr>
                              <m:t>𝑒</m:t>
                            </m:r>
                          </m:sup>
                        </m:sSubSup>
                        <m:r>
                          <a:rPr lang="en-IN" sz="2179" i="1">
                            <a:solidFill>
                              <a:srgbClr val="0000FF"/>
                            </a:solidFill>
                            <a:latin typeface="Cambria Math" panose="02040503050406030204" pitchFamily="18" charset="0"/>
                          </a:rPr>
                          <m:t> </m:t>
                        </m:r>
                        <m:sSubSup>
                          <m:sSubSupPr>
                            <m:ctrlPr>
                              <a:rPr lang="en-IN" sz="2179" i="1">
                                <a:solidFill>
                                  <a:srgbClr val="0000FF"/>
                                </a:solidFill>
                                <a:latin typeface="Cambria Math" panose="02040503050406030204" pitchFamily="18" charset="0"/>
                              </a:rPr>
                            </m:ctrlPr>
                          </m:sSubSupPr>
                          <m:e>
                            <m:r>
                              <a:rPr lang="en-IN" sz="2179" i="1">
                                <a:solidFill>
                                  <a:srgbClr val="0000FF"/>
                                </a:solidFill>
                                <a:latin typeface="Cambria Math" panose="02040503050406030204" pitchFamily="18" charset="0"/>
                              </a:rPr>
                              <m:t>𝐶</m:t>
                            </m:r>
                          </m:e>
                          <m:sub>
                            <m:r>
                              <a:rPr lang="en-IN" sz="2179" i="1">
                                <a:solidFill>
                                  <a:srgbClr val="0000FF"/>
                                </a:solidFill>
                                <a:latin typeface="Cambria Math" panose="02040503050406030204" pitchFamily="18" charset="0"/>
                              </a:rPr>
                              <m:t>𝑣</m:t>
                            </m:r>
                            <m:r>
                              <a:rPr lang="en-IN" sz="2179" i="1">
                                <a:solidFill>
                                  <a:srgbClr val="0000FF"/>
                                </a:solidFill>
                                <a:latin typeface="Cambria Math" panose="02040503050406030204" pitchFamily="18" charset="0"/>
                              </a:rPr>
                              <m:t>,</m:t>
                            </m:r>
                            <m:r>
                              <a:rPr lang="en-IN" sz="2179" i="1">
                                <a:solidFill>
                                  <a:srgbClr val="0000FF"/>
                                </a:solidFill>
                                <a:latin typeface="Cambria Math" panose="02040503050406030204" pitchFamily="18" charset="0"/>
                              </a:rPr>
                              <m:t>𝑒</m:t>
                            </m:r>
                          </m:sub>
                          <m:sup>
                            <m:r>
                              <a:rPr lang="en-IN" sz="2179" i="1">
                                <a:solidFill>
                                  <a:srgbClr val="0000FF"/>
                                </a:solidFill>
                                <a:latin typeface="Cambria Math" panose="02040503050406030204" pitchFamily="18" charset="0"/>
                              </a:rPr>
                              <m:t>𝐸</m:t>
                            </m:r>
                          </m:sup>
                        </m:sSubSup>
                      </m:e>
                    </m:nary>
                    <m:d>
                      <m:dPr>
                        <m:ctrlPr>
                          <a:rPr lang="en-IN" sz="2179" i="1">
                            <a:solidFill>
                              <a:srgbClr val="0000FF"/>
                            </a:solidFill>
                            <a:latin typeface="Cambria Math" panose="02040503050406030204" pitchFamily="18" charset="0"/>
                          </a:rPr>
                        </m:ctrlPr>
                      </m:dPr>
                      <m:e>
                        <m:r>
                          <a:rPr lang="en-IN" sz="2179" i="1">
                            <a:solidFill>
                              <a:srgbClr val="0000FF"/>
                            </a:solidFill>
                            <a:latin typeface="Cambria Math" panose="02040503050406030204" pitchFamily="18" charset="0"/>
                          </a:rPr>
                          <m:t>𝑥</m:t>
                        </m:r>
                      </m:e>
                    </m:d>
                    <m:r>
                      <a:rPr lang="en-IN" sz="2179" i="1">
                        <a:solidFill>
                          <a:srgbClr val="0000FF"/>
                        </a:solidFill>
                        <a:latin typeface="Cambria Math" panose="02040503050406030204" pitchFamily="18" charset="0"/>
                      </a:rPr>
                      <m:t> </m:t>
                    </m:r>
                  </m:oMath>
                </a14:m>
                <a:r>
                  <a:rPr lang="en-IN" sz="2179" dirty="0">
                    <a:solidFill>
                      <a:srgbClr val="0000FF"/>
                    </a:solidFill>
                    <a:latin typeface="Cambria" panose="02040503050406030204" pitchFamily="18" charset="0"/>
                    <a:ea typeface="Cambria" panose="02040503050406030204" pitchFamily="18" charset="0"/>
                  </a:rPr>
                  <a:t> </a:t>
                </a:r>
                <a:r>
                  <a:rPr lang="en-IN" sz="2179" dirty="0">
                    <a:solidFill>
                      <a:prstClr val="black"/>
                    </a:solidFill>
                    <a:latin typeface="Cambria" panose="02040503050406030204" pitchFamily="18" charset="0"/>
                    <a:ea typeface="Cambria" panose="02040503050406030204" pitchFamily="18" charset="0"/>
                  </a:rPr>
                  <a:t>; </a:t>
                </a:r>
                <a:r>
                  <a:rPr lang="en-IN" sz="2179" b="1" dirty="0">
                    <a:solidFill>
                      <a:prstClr val="black"/>
                    </a:solidFill>
                    <a:latin typeface="Cambria" panose="02040503050406030204" pitchFamily="18" charset="0"/>
                    <a:ea typeface="Cambria" panose="02040503050406030204" pitchFamily="18" charset="0"/>
                  </a:rPr>
                  <a:t>Eigenvector centrality</a:t>
                </a:r>
              </a:p>
            </p:txBody>
          </p:sp>
        </mc:Choice>
        <mc:Fallback xmlns="">
          <p:sp>
            <p:nvSpPr>
              <p:cNvPr id="2" name="TextBox 1">
                <a:extLst>
                  <a:ext uri="{FF2B5EF4-FFF2-40B4-BE49-F238E27FC236}">
                    <a16:creationId xmlns:a16="http://schemas.microsoft.com/office/drawing/2014/main" id="{77E3CECC-8A1F-937C-3E25-70BB31E3D821}"/>
                  </a:ext>
                </a:extLst>
              </p:cNvPr>
              <p:cNvSpPr txBox="1">
                <a:spLocks noRot="1" noChangeAspect="1" noMove="1" noResize="1" noEditPoints="1" noAdjustHandles="1" noChangeArrowheads="1" noChangeShapeType="1" noTextEdit="1"/>
              </p:cNvSpPr>
              <p:nvPr/>
            </p:nvSpPr>
            <p:spPr>
              <a:xfrm>
                <a:off x="767206" y="2852426"/>
                <a:ext cx="6736139" cy="517065"/>
              </a:xfrm>
              <a:prstGeom prst="rect">
                <a:avLst/>
              </a:prstGeom>
              <a:blipFill>
                <a:blip r:embed="rId3"/>
                <a:stretch>
                  <a:fillRect t="-4706" r="-1176" b="-7059"/>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29FABBF-AA5C-970E-784C-F4CC9360D4CA}"/>
                  </a:ext>
                </a:extLst>
              </p:cNvPr>
              <p:cNvSpPr txBox="1"/>
              <p:nvPr/>
            </p:nvSpPr>
            <p:spPr>
              <a:xfrm>
                <a:off x="491967" y="4279191"/>
                <a:ext cx="7982152" cy="2117118"/>
              </a:xfrm>
              <a:prstGeom prst="rect">
                <a:avLst/>
              </a:prstGeom>
              <a:noFill/>
            </p:spPr>
            <p:txBody>
              <a:bodyPr wrap="square">
                <a:spAutoFit/>
              </a:bodyPr>
              <a:lstStyle/>
              <a:p>
                <a:pPr algn="just" defTabSz="553441"/>
                <a:r>
                  <a:rPr lang="en-US" sz="2179" dirty="0">
                    <a:solidFill>
                      <a:prstClr val="black"/>
                    </a:solidFill>
                    <a:latin typeface="Cambria" panose="02040503050406030204" pitchFamily="18" charset="0"/>
                    <a:ea typeface="Cambria" panose="02040503050406030204" pitchFamily="18" charset="0"/>
                  </a:rPr>
                  <a:t>Eigenvector centrality of vertex  or edge </a:t>
                </a:r>
                <a:r>
                  <a:rPr lang="en-US" sz="2179" dirty="0">
                    <a:solidFill>
                      <a:srgbClr val="0000FF"/>
                    </a:solidFill>
                    <a:latin typeface="Cambria" panose="02040503050406030204" pitchFamily="18" charset="0"/>
                    <a:ea typeface="Cambria" panose="02040503050406030204" pitchFamily="18" charset="0"/>
                  </a:rPr>
                  <a:t>𝑞</a:t>
                </a:r>
                <a:r>
                  <a:rPr lang="en-US" sz="2179" dirty="0">
                    <a:solidFill>
                      <a:prstClr val="black"/>
                    </a:solidFill>
                    <a:latin typeface="Cambria" panose="02040503050406030204" pitchFamily="18" charset="0"/>
                    <a:ea typeface="Cambria" panose="02040503050406030204" pitchFamily="18" charset="0"/>
                  </a:rPr>
                  <a:t> is defined as the </a:t>
                </a:r>
                <a:r>
                  <a:rPr lang="en-US" sz="2179" dirty="0">
                    <a:solidFill>
                      <a:srgbClr val="0000FF"/>
                    </a:solidFill>
                    <a:latin typeface="Cambria" panose="02040503050406030204" pitchFamily="18" charset="0"/>
                    <a:ea typeface="Cambria" panose="02040503050406030204" pitchFamily="18" charset="0"/>
                  </a:rPr>
                  <a:t>𝑞</a:t>
                </a:r>
                <a:r>
                  <a:rPr lang="en-US" sz="2179" dirty="0" err="1">
                    <a:solidFill>
                      <a:prstClr val="black"/>
                    </a:solidFill>
                    <a:latin typeface="Cambria" panose="02040503050406030204" pitchFamily="18" charset="0"/>
                    <a:ea typeface="Cambria" panose="02040503050406030204" pitchFamily="18" charset="0"/>
                  </a:rPr>
                  <a:t>th</a:t>
                </a:r>
                <a:r>
                  <a:rPr lang="en-US" sz="2179" dirty="0">
                    <a:solidFill>
                      <a:prstClr val="black"/>
                    </a:solidFill>
                    <a:latin typeface="Cambria" panose="02040503050406030204" pitchFamily="18" charset="0"/>
                    <a:ea typeface="Cambria" panose="02040503050406030204" pitchFamily="18" charset="0"/>
                  </a:rPr>
                  <a:t> entry of the eigenvector </a:t>
                </a:r>
                <a14:m>
                  <m:oMath xmlns:m="http://schemas.openxmlformats.org/officeDocument/2006/math">
                    <m:acc>
                      <m:accPr>
                        <m:chr m:val="⃗"/>
                        <m:ctrlPr>
                          <a:rPr lang="en-US" sz="2179" b="1" i="1" dirty="0">
                            <a:solidFill>
                              <a:srgbClr val="0000FF"/>
                            </a:solidFill>
                            <a:latin typeface="Cambria Math" panose="02040503050406030204" pitchFamily="18" charset="0"/>
                          </a:rPr>
                        </m:ctrlPr>
                      </m:accPr>
                      <m:e>
                        <m:r>
                          <a:rPr lang="en-US" sz="2179" b="1" i="1" dirty="0">
                            <a:solidFill>
                              <a:srgbClr val="0000FF"/>
                            </a:solidFill>
                            <a:latin typeface="Cambria Math" panose="02040503050406030204" pitchFamily="18" charset="0"/>
                          </a:rPr>
                          <m:t>𝒗</m:t>
                        </m:r>
                      </m:e>
                    </m:acc>
                  </m:oMath>
                </a14:m>
                <a:r>
                  <a:rPr lang="en-US" sz="2179" b="1" dirty="0">
                    <a:solidFill>
                      <a:srgbClr val="0000FF"/>
                    </a:solidFill>
                    <a:latin typeface="Cambria" panose="02040503050406030204" pitchFamily="18" charset="0"/>
                    <a:ea typeface="Cambria" panose="02040503050406030204" pitchFamily="18" charset="0"/>
                  </a:rPr>
                  <a:t> </a:t>
                </a:r>
                <a:r>
                  <a:rPr lang="en-US" sz="2179" dirty="0">
                    <a:solidFill>
                      <a:prstClr val="black"/>
                    </a:solidFill>
                    <a:latin typeface="Cambria" panose="02040503050406030204" pitchFamily="18" charset="0"/>
                    <a:ea typeface="Cambria" panose="02040503050406030204" pitchFamily="18" charset="0"/>
                  </a:rPr>
                  <a:t>corresponding to the dominant eigenvalue </a:t>
                </a:r>
                <a14:m>
                  <m:oMath xmlns:m="http://schemas.openxmlformats.org/officeDocument/2006/math">
                    <m:sSub>
                      <m:sSubPr>
                        <m:ctrlPr>
                          <a:rPr lang="en-US" sz="2179" i="1" dirty="0">
                            <a:solidFill>
                              <a:srgbClr val="0000FF"/>
                            </a:solidFill>
                            <a:latin typeface="Cambria Math" panose="02040503050406030204" pitchFamily="18" charset="0"/>
                          </a:rPr>
                        </m:ctrlPr>
                      </m:sSubPr>
                      <m:e>
                        <m:r>
                          <a:rPr lang="en-US" sz="2179" i="1" dirty="0">
                            <a:solidFill>
                              <a:srgbClr val="0000FF"/>
                            </a:solidFill>
                            <a:latin typeface="Cambria Math" panose="02040503050406030204" pitchFamily="18" charset="0"/>
                          </a:rPr>
                          <m:t>𝜆</m:t>
                        </m:r>
                      </m:e>
                      <m:sub>
                        <m:r>
                          <m:rPr>
                            <m:sty m:val="p"/>
                          </m:rPr>
                          <a:rPr lang="en-US" sz="2179" i="1" dirty="0">
                            <a:solidFill>
                              <a:srgbClr val="0000FF"/>
                            </a:solidFill>
                            <a:latin typeface="Cambria Math" panose="02040503050406030204" pitchFamily="18" charset="0"/>
                          </a:rPr>
                          <m:t>max</m:t>
                        </m:r>
                      </m:sub>
                    </m:sSub>
                    <m:r>
                      <a:rPr lang="en-US" sz="1332" i="1" dirty="0">
                        <a:solidFill>
                          <a:srgbClr val="0000FF"/>
                        </a:solidFill>
                        <a:latin typeface="Cambria Math" panose="02040503050406030204" pitchFamily="18" charset="0"/>
                      </a:rPr>
                      <m:t>⁡</m:t>
                    </m:r>
                  </m:oMath>
                </a14:m>
                <a:r>
                  <a:rPr lang="en-US" sz="2179" dirty="0">
                    <a:solidFill>
                      <a:prstClr val="black"/>
                    </a:solidFill>
                    <a:latin typeface="Cambria" panose="02040503050406030204" pitchFamily="18" charset="0"/>
                    <a:ea typeface="Cambria" panose="02040503050406030204" pitchFamily="18" charset="0"/>
                  </a:rPr>
                  <a:t>of matrix </a:t>
                </a:r>
                <a14:m>
                  <m:oMath xmlns:m="http://schemas.openxmlformats.org/officeDocument/2006/math">
                    <m:r>
                      <a:rPr lang="en-US" sz="2179">
                        <a:solidFill>
                          <a:srgbClr val="0000FF"/>
                        </a:solidFill>
                        <a:latin typeface="Cambria Math" panose="02040503050406030204" pitchFamily="18" charset="0"/>
                        <a:ea typeface="Cambria" panose="02040503050406030204" pitchFamily="18" charset="0"/>
                      </a:rPr>
                      <m:t> </m:t>
                    </m:r>
                    <m:r>
                      <a:rPr lang="en-US" sz="2179" b="1" i="1">
                        <a:solidFill>
                          <a:srgbClr val="0000FF"/>
                        </a:solidFill>
                        <a:latin typeface="Cambria Math" panose="02040503050406030204" pitchFamily="18" charset="0"/>
                        <a:ea typeface="Cambria" panose="02040503050406030204" pitchFamily="18" charset="0"/>
                      </a:rPr>
                      <m:t>𝑴</m:t>
                    </m:r>
                  </m:oMath>
                </a14:m>
                <a:r>
                  <a:rPr lang="en-IN" sz="2179" b="1" dirty="0">
                    <a:solidFill>
                      <a:prstClr val="black"/>
                    </a:solidFill>
                    <a:latin typeface="Cambria" panose="02040503050406030204" pitchFamily="18" charset="0"/>
                    <a:ea typeface="Cambria" panose="02040503050406030204" pitchFamily="18" charset="0"/>
                  </a:rPr>
                  <a:t>, </a:t>
                </a:r>
                <a:r>
                  <a:rPr lang="en-IN" sz="2179" dirty="0">
                    <a:solidFill>
                      <a:prstClr val="black"/>
                    </a:solidFill>
                    <a:latin typeface="Cambria" panose="02040503050406030204" pitchFamily="18" charset="0"/>
                    <a:ea typeface="Cambria" panose="02040503050406030204" pitchFamily="18" charset="0"/>
                  </a:rPr>
                  <a:t>which can be derived form the eigenvector equation</a:t>
                </a:r>
                <a:r>
                  <a:rPr lang="en-IN" sz="2179" b="1" dirty="0">
                    <a:solidFill>
                      <a:prstClr val="black"/>
                    </a:solidFill>
                    <a:latin typeface="Cambria" panose="02040503050406030204" pitchFamily="18" charset="0"/>
                    <a:ea typeface="Cambria" panose="02040503050406030204" pitchFamily="18" charset="0"/>
                  </a:rPr>
                  <a:t> </a:t>
                </a:r>
                <a14:m>
                  <m:oMath xmlns:m="http://schemas.openxmlformats.org/officeDocument/2006/math">
                    <m:sSup>
                      <m:sSupPr>
                        <m:ctrlPr>
                          <a:rPr lang="en-US" sz="2179" b="1" i="1">
                            <a:solidFill>
                              <a:srgbClr val="0000FF"/>
                            </a:solidFill>
                            <a:latin typeface="Cambria Math" panose="02040503050406030204" pitchFamily="18" charset="0"/>
                            <a:ea typeface="Cambria" panose="02040503050406030204" pitchFamily="18" charset="0"/>
                          </a:rPr>
                        </m:ctrlPr>
                      </m:sSupPr>
                      <m:e>
                        <m:r>
                          <a:rPr lang="en-US" sz="2179" b="1" i="1">
                            <a:solidFill>
                              <a:srgbClr val="0000FF"/>
                            </a:solidFill>
                            <a:latin typeface="Cambria Math" panose="02040503050406030204" pitchFamily="18" charset="0"/>
                            <a:ea typeface="Cambria" panose="02040503050406030204" pitchFamily="18" charset="0"/>
                          </a:rPr>
                          <m:t>𝑴</m:t>
                        </m:r>
                      </m:e>
                      <m:sup>
                        <m:r>
                          <a:rPr lang="en-US" sz="2179" b="1" i="1">
                            <a:solidFill>
                              <a:srgbClr val="0000FF"/>
                            </a:solidFill>
                            <a:latin typeface="Cambria Math" panose="02040503050406030204" pitchFamily="18" charset="0"/>
                            <a:ea typeface="Cambria" panose="02040503050406030204" pitchFamily="18" charset="0"/>
                          </a:rPr>
                          <m:t>𝒗</m:t>
                        </m:r>
                        <m:r>
                          <a:rPr lang="en-US" sz="2179" b="1" i="1">
                            <a:solidFill>
                              <a:srgbClr val="0000FF"/>
                            </a:solidFill>
                            <a:latin typeface="Cambria Math" panose="02040503050406030204" pitchFamily="18" charset="0"/>
                            <a:ea typeface="Cambria" panose="02040503050406030204" pitchFamily="18" charset="0"/>
                          </a:rPr>
                          <m:t>/</m:t>
                        </m:r>
                        <m:r>
                          <a:rPr lang="en-US" sz="2179" b="1" i="1">
                            <a:solidFill>
                              <a:srgbClr val="0000FF"/>
                            </a:solidFill>
                            <a:latin typeface="Cambria Math" panose="02040503050406030204" pitchFamily="18" charset="0"/>
                            <a:ea typeface="Cambria" panose="02040503050406030204" pitchFamily="18" charset="0"/>
                          </a:rPr>
                          <m:t>𝒆</m:t>
                        </m:r>
                      </m:sup>
                    </m:sSup>
                    <m:acc>
                      <m:accPr>
                        <m:chr m:val="⃗"/>
                        <m:ctrlPr>
                          <a:rPr lang="en-US" sz="2179" b="1" i="1" dirty="0">
                            <a:solidFill>
                              <a:srgbClr val="0000FF"/>
                            </a:solidFill>
                            <a:latin typeface="Cambria Math" panose="02040503050406030204" pitchFamily="18" charset="0"/>
                          </a:rPr>
                        </m:ctrlPr>
                      </m:accPr>
                      <m:e>
                        <m:r>
                          <a:rPr lang="en-US" sz="2179" b="1" i="1" dirty="0">
                            <a:solidFill>
                              <a:srgbClr val="0000FF"/>
                            </a:solidFill>
                            <a:latin typeface="Cambria Math" panose="02040503050406030204" pitchFamily="18" charset="0"/>
                          </a:rPr>
                          <m:t>𝒗</m:t>
                        </m:r>
                      </m:e>
                    </m:acc>
                    <m:r>
                      <a:rPr lang="en-US" sz="2179" b="1" dirty="0">
                        <a:solidFill>
                          <a:srgbClr val="0000FF"/>
                        </a:solidFill>
                        <a:latin typeface="Cambria Math" panose="02040503050406030204" pitchFamily="18" charset="0"/>
                      </a:rPr>
                      <m:t>=</m:t>
                    </m:r>
                    <m:r>
                      <a:rPr lang="en-US" sz="2179" b="1" i="1" dirty="0">
                        <a:solidFill>
                          <a:srgbClr val="0000FF"/>
                        </a:solidFill>
                        <a:latin typeface="Cambria Math" panose="02040503050406030204" pitchFamily="18" charset="0"/>
                      </a:rPr>
                      <m:t>𝝀</m:t>
                    </m:r>
                    <m:acc>
                      <m:accPr>
                        <m:chr m:val="⃗"/>
                        <m:ctrlPr>
                          <a:rPr lang="en-US" sz="2179" b="1" i="1" dirty="0">
                            <a:solidFill>
                              <a:srgbClr val="0000FF"/>
                            </a:solidFill>
                            <a:latin typeface="Cambria Math" panose="02040503050406030204" pitchFamily="18" charset="0"/>
                          </a:rPr>
                        </m:ctrlPr>
                      </m:accPr>
                      <m:e>
                        <m:r>
                          <a:rPr lang="en-US" sz="2179" b="1" i="1" dirty="0">
                            <a:solidFill>
                              <a:srgbClr val="0000FF"/>
                            </a:solidFill>
                            <a:latin typeface="Cambria Math" panose="02040503050406030204" pitchFamily="18" charset="0"/>
                          </a:rPr>
                          <m:t>𝒗</m:t>
                        </m:r>
                      </m:e>
                    </m:acc>
                  </m:oMath>
                </a14:m>
                <a:r>
                  <a:rPr lang="en-IN" sz="2179" b="1" dirty="0">
                    <a:solidFill>
                      <a:prstClr val="black"/>
                    </a:solidFill>
                    <a:latin typeface="Cambria" panose="02040503050406030204" pitchFamily="18" charset="0"/>
                    <a:ea typeface="Cambria" panose="02040503050406030204" pitchFamily="18" charset="0"/>
                  </a:rPr>
                  <a:t>.  </a:t>
                </a:r>
              </a:p>
              <a:p>
                <a:pPr algn="just" defTabSz="553441"/>
                <a:endParaRPr lang="en-IN" sz="2179" b="1" dirty="0">
                  <a:solidFill>
                    <a:prstClr val="black"/>
                  </a:solidFill>
                  <a:latin typeface="Cambria" panose="02040503050406030204" pitchFamily="18" charset="0"/>
                  <a:ea typeface="Cambria" panose="02040503050406030204" pitchFamily="18" charset="0"/>
                </a:endParaRPr>
              </a:p>
              <a:p>
                <a:pPr algn="just" defTabSz="553441"/>
                <a:endParaRPr lang="en-IN" sz="2179" b="1" dirty="0">
                  <a:solidFill>
                    <a:prstClr val="black"/>
                  </a:solidFill>
                  <a:latin typeface="Cambria" panose="02040503050406030204" pitchFamily="18" charset="0"/>
                  <a:ea typeface="Cambria" panose="02040503050406030204" pitchFamily="18" charset="0"/>
                </a:endParaRPr>
              </a:p>
            </p:txBody>
          </p:sp>
        </mc:Choice>
        <mc:Fallback xmlns="">
          <p:sp>
            <p:nvSpPr>
              <p:cNvPr id="7" name="TextBox 6">
                <a:extLst>
                  <a:ext uri="{FF2B5EF4-FFF2-40B4-BE49-F238E27FC236}">
                    <a16:creationId xmlns:a16="http://schemas.microsoft.com/office/drawing/2014/main" id="{729FABBF-AA5C-970E-784C-F4CC9360D4CA}"/>
                  </a:ext>
                </a:extLst>
              </p:cNvPr>
              <p:cNvSpPr txBox="1">
                <a:spLocks noRot="1" noChangeAspect="1" noMove="1" noResize="1" noEditPoints="1" noAdjustHandles="1" noChangeArrowheads="1" noChangeShapeType="1" noTextEdit="1"/>
              </p:cNvSpPr>
              <p:nvPr/>
            </p:nvSpPr>
            <p:spPr>
              <a:xfrm>
                <a:off x="491967" y="4279191"/>
                <a:ext cx="7982152" cy="2117118"/>
              </a:xfrm>
              <a:prstGeom prst="rect">
                <a:avLst/>
              </a:prstGeom>
              <a:blipFill>
                <a:blip r:embed="rId4"/>
                <a:stretch>
                  <a:fillRect l="-993" t="-2017" r="-917"/>
                </a:stretch>
              </a:blipFill>
            </p:spPr>
            <p:txBody>
              <a:bodyPr/>
              <a:lstStyle/>
              <a:p>
                <a:r>
                  <a:rPr lang="en-IN">
                    <a:noFill/>
                  </a:rPr>
                  <a:t> </a:t>
                </a:r>
              </a:p>
            </p:txBody>
          </p:sp>
        </mc:Fallback>
      </mc:AlternateContent>
      <p:grpSp>
        <p:nvGrpSpPr>
          <p:cNvPr id="19" name="Group 18">
            <a:extLst>
              <a:ext uri="{FF2B5EF4-FFF2-40B4-BE49-F238E27FC236}">
                <a16:creationId xmlns:a16="http://schemas.microsoft.com/office/drawing/2014/main" id="{B328A18E-6EEB-8E35-24F1-29D91C062E07}"/>
              </a:ext>
            </a:extLst>
          </p:cNvPr>
          <p:cNvGrpSpPr/>
          <p:nvPr/>
        </p:nvGrpSpPr>
        <p:grpSpPr>
          <a:xfrm>
            <a:off x="9204381" y="5399882"/>
            <a:ext cx="5407018" cy="4033887"/>
            <a:chOff x="7603489" y="3429000"/>
            <a:chExt cx="4466591" cy="3332285"/>
          </a:xfrm>
        </p:grpSpPr>
        <p:grpSp>
          <p:nvGrpSpPr>
            <p:cNvPr id="8" name="Group 7">
              <a:extLst>
                <a:ext uri="{FF2B5EF4-FFF2-40B4-BE49-F238E27FC236}">
                  <a16:creationId xmlns:a16="http://schemas.microsoft.com/office/drawing/2014/main" id="{FB65B5E0-FBA7-7F4E-223D-D874EC01D164}"/>
                </a:ext>
              </a:extLst>
            </p:cNvPr>
            <p:cNvGrpSpPr/>
            <p:nvPr/>
          </p:nvGrpSpPr>
          <p:grpSpPr>
            <a:xfrm>
              <a:off x="7603489" y="3429000"/>
              <a:ext cx="4466591" cy="3332285"/>
              <a:chOff x="7725409" y="404446"/>
              <a:chExt cx="4466591" cy="3332285"/>
            </a:xfrm>
          </p:grpSpPr>
          <p:pic>
            <p:nvPicPr>
              <p:cNvPr id="9" name="Picture 8">
                <a:extLst>
                  <a:ext uri="{FF2B5EF4-FFF2-40B4-BE49-F238E27FC236}">
                    <a16:creationId xmlns:a16="http://schemas.microsoft.com/office/drawing/2014/main" id="{3FB46221-FE8F-ADAF-1B72-847AFCC560DD}"/>
                  </a:ext>
                </a:extLst>
              </p:cNvPr>
              <p:cNvPicPr>
                <a:picLocks noChangeAspect="1"/>
              </p:cNvPicPr>
              <p:nvPr/>
            </p:nvPicPr>
            <p:blipFill>
              <a:blip r:embed="rId5"/>
              <a:srcRect t="1012" r="592" b="1"/>
              <a:stretch>
                <a:fillRect/>
              </a:stretch>
            </p:blipFill>
            <p:spPr>
              <a:xfrm>
                <a:off x="7725409" y="404446"/>
                <a:ext cx="4466591" cy="3332285"/>
              </a:xfrm>
              <a:prstGeom prst="rect">
                <a:avLst/>
              </a:prstGeom>
            </p:spPr>
          </p:pic>
          <p:sp>
            <p:nvSpPr>
              <p:cNvPr id="10" name="Rectangle 9">
                <a:extLst>
                  <a:ext uri="{FF2B5EF4-FFF2-40B4-BE49-F238E27FC236}">
                    <a16:creationId xmlns:a16="http://schemas.microsoft.com/office/drawing/2014/main" id="{E180EDA1-CBCF-5DF8-CD03-5D371B85C521}"/>
                  </a:ext>
                </a:extLst>
              </p:cNvPr>
              <p:cNvSpPr/>
              <p:nvPr/>
            </p:nvSpPr>
            <p:spPr>
              <a:xfrm>
                <a:off x="9161585" y="2277208"/>
                <a:ext cx="3030415" cy="1459523"/>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defTabSz="553441"/>
                <a:endParaRPr lang="en-IN" sz="2179" dirty="0">
                  <a:solidFill>
                    <a:prstClr val="black"/>
                  </a:solidFill>
                  <a:latin typeface="Calibri"/>
                </a:endParaRPr>
              </a:p>
            </p:txBody>
          </p:sp>
        </p:grpSp>
        <p:grpSp>
          <p:nvGrpSpPr>
            <p:cNvPr id="11" name="Group 10">
              <a:extLst>
                <a:ext uri="{FF2B5EF4-FFF2-40B4-BE49-F238E27FC236}">
                  <a16:creationId xmlns:a16="http://schemas.microsoft.com/office/drawing/2014/main" id="{31827728-1E39-99AC-256F-1F9786954F92}"/>
                </a:ext>
              </a:extLst>
            </p:cNvPr>
            <p:cNvGrpSpPr/>
            <p:nvPr/>
          </p:nvGrpSpPr>
          <p:grpSpPr>
            <a:xfrm rot="860030">
              <a:off x="10324530" y="4497914"/>
              <a:ext cx="460683" cy="176228"/>
              <a:chOff x="10717934" y="1215692"/>
              <a:chExt cx="519480" cy="198720"/>
            </a:xfrm>
          </p:grpSpPr>
          <mc:AlternateContent xmlns:mc="http://schemas.openxmlformats.org/markup-compatibility/2006" xmlns:p14="http://schemas.microsoft.com/office/powerpoint/2010/main">
            <mc:Choice Requires="p14">
              <p:contentPart p14:bwMode="auto" r:id="rId6">
                <p14:nvContentPartPr>
                  <p14:cNvPr id="12" name="Ink 11">
                    <a:extLst>
                      <a:ext uri="{FF2B5EF4-FFF2-40B4-BE49-F238E27FC236}">
                        <a16:creationId xmlns:a16="http://schemas.microsoft.com/office/drawing/2014/main" id="{666D30DE-DC82-DB38-D213-63B648A0DF24}"/>
                      </a:ext>
                    </a:extLst>
                  </p14:cNvPr>
                  <p14:cNvContentPartPr/>
                  <p14:nvPr/>
                </p14:nvContentPartPr>
                <p14:xfrm>
                  <a:off x="10717934" y="1243772"/>
                  <a:ext cx="519480" cy="170640"/>
                </p14:xfrm>
              </p:contentPart>
            </mc:Choice>
            <mc:Fallback xmlns="">
              <p:pic>
                <p:nvPicPr>
                  <p:cNvPr id="15" name="Ink 14">
                    <a:extLst>
                      <a:ext uri="{FF2B5EF4-FFF2-40B4-BE49-F238E27FC236}">
                        <a16:creationId xmlns:a16="http://schemas.microsoft.com/office/drawing/2014/main" id="{08CBB398-AB11-218B-2BD9-936F817EC659}"/>
                      </a:ext>
                    </a:extLst>
                  </p:cNvPr>
                  <p:cNvPicPr/>
                  <p:nvPr/>
                </p:nvPicPr>
                <p:blipFill>
                  <a:blip r:embed="rId12"/>
                  <a:stretch>
                    <a:fillRect/>
                  </a:stretch>
                </p:blipFill>
                <p:spPr>
                  <a:xfrm>
                    <a:off x="10708934" y="1235132"/>
                    <a:ext cx="537120" cy="1882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3" name="Ink 12">
                    <a:extLst>
                      <a:ext uri="{FF2B5EF4-FFF2-40B4-BE49-F238E27FC236}">
                        <a16:creationId xmlns:a16="http://schemas.microsoft.com/office/drawing/2014/main" id="{55C791D4-D5CB-2BB7-7CA9-9E9C614DBC77}"/>
                      </a:ext>
                    </a:extLst>
                  </p14:cNvPr>
                  <p14:cNvContentPartPr/>
                  <p14:nvPr/>
                </p14:nvContentPartPr>
                <p14:xfrm>
                  <a:off x="10717934" y="1257092"/>
                  <a:ext cx="45720" cy="39960"/>
                </p14:xfrm>
              </p:contentPart>
            </mc:Choice>
            <mc:Fallback xmlns="">
              <p:pic>
                <p:nvPicPr>
                  <p:cNvPr id="16" name="Ink 15">
                    <a:extLst>
                      <a:ext uri="{FF2B5EF4-FFF2-40B4-BE49-F238E27FC236}">
                        <a16:creationId xmlns:a16="http://schemas.microsoft.com/office/drawing/2014/main" id="{EA511666-51B4-B090-9DC7-1F5F6B54E488}"/>
                      </a:ext>
                    </a:extLst>
                  </p:cNvPr>
                  <p:cNvPicPr/>
                  <p:nvPr/>
                </p:nvPicPr>
                <p:blipFill>
                  <a:blip r:embed="rId14"/>
                  <a:stretch>
                    <a:fillRect/>
                  </a:stretch>
                </p:blipFill>
                <p:spPr>
                  <a:xfrm>
                    <a:off x="10708934" y="1248452"/>
                    <a:ext cx="63360" cy="576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4" name="Ink 13">
                    <a:extLst>
                      <a:ext uri="{FF2B5EF4-FFF2-40B4-BE49-F238E27FC236}">
                        <a16:creationId xmlns:a16="http://schemas.microsoft.com/office/drawing/2014/main" id="{431FE5DC-625F-BE85-F841-CD4F98F4E19A}"/>
                      </a:ext>
                    </a:extLst>
                  </p14:cNvPr>
                  <p14:cNvContentPartPr/>
                  <p14:nvPr/>
                </p14:nvContentPartPr>
                <p14:xfrm>
                  <a:off x="10770494" y="1215692"/>
                  <a:ext cx="23760" cy="41760"/>
                </p14:xfrm>
              </p:contentPart>
            </mc:Choice>
            <mc:Fallback xmlns="">
              <p:pic>
                <p:nvPicPr>
                  <p:cNvPr id="17" name="Ink 16">
                    <a:extLst>
                      <a:ext uri="{FF2B5EF4-FFF2-40B4-BE49-F238E27FC236}">
                        <a16:creationId xmlns:a16="http://schemas.microsoft.com/office/drawing/2014/main" id="{B0177635-001E-7178-71EB-92CCDA899DB0}"/>
                      </a:ext>
                    </a:extLst>
                  </p:cNvPr>
                  <p:cNvPicPr/>
                  <p:nvPr/>
                </p:nvPicPr>
                <p:blipFill>
                  <a:blip r:embed="rId16"/>
                  <a:stretch>
                    <a:fillRect/>
                  </a:stretch>
                </p:blipFill>
                <p:spPr>
                  <a:xfrm>
                    <a:off x="10761854" y="1206692"/>
                    <a:ext cx="41400" cy="59400"/>
                  </a:xfrm>
                  <a:prstGeom prst="rect">
                    <a:avLst/>
                  </a:prstGeom>
                </p:spPr>
              </p:pic>
            </mc:Fallback>
          </mc:AlternateContent>
        </p:grpSp>
      </p:gr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EB7D6504-0CB7-B7F9-88DF-346AFA9BAC5D}"/>
                  </a:ext>
                </a:extLst>
              </p:cNvPr>
              <p:cNvSpPr txBox="1"/>
              <p:nvPr/>
            </p:nvSpPr>
            <p:spPr>
              <a:xfrm>
                <a:off x="289031" y="6186108"/>
                <a:ext cx="8185088" cy="2156360"/>
              </a:xfrm>
              <a:prstGeom prst="rect">
                <a:avLst/>
              </a:prstGeom>
              <a:noFill/>
            </p:spPr>
            <p:txBody>
              <a:bodyPr wrap="square">
                <a:spAutoFit/>
              </a:bodyPr>
              <a:lstStyle/>
              <a:p>
                <a:pPr marL="345900" indent="-345900" algn="just" defTabSz="553441">
                  <a:buFont typeface="Arial" panose="020B0604020202020204" pitchFamily="34" charset="0"/>
                  <a:buChar char="•"/>
                </a:pPr>
                <a14:m>
                  <m:oMath xmlns:m="http://schemas.openxmlformats.org/officeDocument/2006/math">
                    <m:sSup>
                      <m:sSupPr>
                        <m:ctrlPr>
                          <a:rPr lang="en-US" sz="2179" b="1" i="1">
                            <a:solidFill>
                              <a:srgbClr val="0000FF"/>
                            </a:solidFill>
                            <a:latin typeface="Cambria Math" panose="02040503050406030204" pitchFamily="18" charset="0"/>
                            <a:ea typeface="Cambria" panose="02040503050406030204" pitchFamily="18" charset="0"/>
                          </a:rPr>
                        </m:ctrlPr>
                      </m:sSupPr>
                      <m:e>
                        <m:r>
                          <a:rPr lang="en-US" sz="2179" b="1" i="1">
                            <a:solidFill>
                              <a:srgbClr val="0000FF"/>
                            </a:solidFill>
                            <a:latin typeface="Cambria Math" panose="02040503050406030204" pitchFamily="18" charset="0"/>
                            <a:ea typeface="Cambria" panose="02040503050406030204" pitchFamily="18" charset="0"/>
                          </a:rPr>
                          <m:t>𝑴</m:t>
                        </m:r>
                      </m:e>
                      <m:sup>
                        <m:r>
                          <a:rPr lang="en-US" sz="2179" b="1" i="1">
                            <a:solidFill>
                              <a:srgbClr val="0000FF"/>
                            </a:solidFill>
                            <a:latin typeface="Cambria Math" panose="02040503050406030204" pitchFamily="18" charset="0"/>
                            <a:ea typeface="Cambria" panose="02040503050406030204" pitchFamily="18" charset="0"/>
                          </a:rPr>
                          <m:t>(</m:t>
                        </m:r>
                        <m:r>
                          <a:rPr lang="en-US" sz="2179" b="1" i="1">
                            <a:solidFill>
                              <a:srgbClr val="0000FF"/>
                            </a:solidFill>
                            <a:latin typeface="Cambria Math" panose="02040503050406030204" pitchFamily="18" charset="0"/>
                            <a:ea typeface="Cambria" panose="02040503050406030204" pitchFamily="18" charset="0"/>
                          </a:rPr>
                          <m:t>𝒗</m:t>
                        </m:r>
                        <m:r>
                          <a:rPr lang="en-US" sz="2179" b="1" i="1">
                            <a:solidFill>
                              <a:srgbClr val="0000FF"/>
                            </a:solidFill>
                            <a:latin typeface="Cambria Math" panose="02040503050406030204" pitchFamily="18" charset="0"/>
                            <a:ea typeface="Cambria" panose="02040503050406030204" pitchFamily="18" charset="0"/>
                          </a:rPr>
                          <m:t>)</m:t>
                        </m:r>
                      </m:sup>
                    </m:sSup>
                  </m:oMath>
                </a14:m>
                <a:r>
                  <a:rPr lang="en-IN" sz="2179" b="1" dirty="0">
                    <a:solidFill>
                      <a:srgbClr val="0000FF"/>
                    </a:solidFill>
                    <a:latin typeface="Cambria" panose="02040503050406030204" pitchFamily="18" charset="0"/>
                    <a:ea typeface="Cambria" panose="02040503050406030204" pitchFamily="18" charset="0"/>
                  </a:rPr>
                  <a:t>   </a:t>
                </a:r>
                <a:r>
                  <a:rPr lang="en-IN" sz="2179" dirty="0">
                    <a:solidFill>
                      <a:prstClr val="black"/>
                    </a:solidFill>
                    <a:latin typeface="Cambria" panose="02040503050406030204" pitchFamily="18" charset="0"/>
                    <a:ea typeface="Cambria" panose="02040503050406030204" pitchFamily="18" charset="0"/>
                  </a:rPr>
                  <a:t>denotes the  weighted matrix </a:t>
                </a:r>
                <a14:m>
                  <m:oMath xmlns:m="http://schemas.openxmlformats.org/officeDocument/2006/math">
                    <m:sSup>
                      <m:sSupPr>
                        <m:ctrlPr>
                          <a:rPr lang="en-US" sz="2179" b="1" i="1">
                            <a:solidFill>
                              <a:srgbClr val="0000FF"/>
                            </a:solidFill>
                            <a:latin typeface="Cambria Math" panose="02040503050406030204" pitchFamily="18" charset="0"/>
                            <a:ea typeface="Cambria" panose="02040503050406030204" pitchFamily="18" charset="0"/>
                          </a:rPr>
                        </m:ctrlPr>
                      </m:sSupPr>
                      <m:e>
                        <m:r>
                          <a:rPr lang="en-US" sz="2179" b="1" i="1">
                            <a:solidFill>
                              <a:srgbClr val="0000FF"/>
                            </a:solidFill>
                            <a:latin typeface="Cambria Math" panose="02040503050406030204" pitchFamily="18" charset="0"/>
                            <a:ea typeface="Cambria" panose="02040503050406030204" pitchFamily="18" charset="0"/>
                          </a:rPr>
                          <m:t>𝑾</m:t>
                        </m:r>
                      </m:e>
                      <m:sup>
                        <m:r>
                          <a:rPr lang="en-US" sz="2179" b="1" i="1">
                            <a:solidFill>
                              <a:srgbClr val="0000FF"/>
                            </a:solidFill>
                            <a:latin typeface="Cambria Math" panose="02040503050406030204" pitchFamily="18" charset="0"/>
                            <a:ea typeface="Cambria" panose="02040503050406030204" pitchFamily="18" charset="0"/>
                          </a:rPr>
                          <m:t>𝒗</m:t>
                        </m:r>
                      </m:sup>
                    </m:sSup>
                  </m:oMath>
                </a14:m>
                <a:r>
                  <a:rPr lang="en-IN" sz="2179" dirty="0">
                    <a:solidFill>
                      <a:prstClr val="black"/>
                    </a:solidFill>
                    <a:latin typeface="Cambria" panose="02040503050406030204" pitchFamily="18" charset="0"/>
                    <a:ea typeface="Cambria" panose="02040503050406030204" pitchFamily="18" charset="0"/>
                  </a:rPr>
                  <a:t> where </a:t>
                </a:r>
                <a14:m>
                  <m:oMath xmlns:m="http://schemas.openxmlformats.org/officeDocument/2006/math">
                    <m:sSubSup>
                      <m:sSubSupPr>
                        <m:ctrlPr>
                          <a:rPr lang="en-US" sz="2179" i="1">
                            <a:solidFill>
                              <a:srgbClr val="0000FF"/>
                            </a:solidFill>
                            <a:latin typeface="Cambria Math" panose="02040503050406030204" pitchFamily="18" charset="0"/>
                            <a:ea typeface="Cambria" panose="02040503050406030204" pitchFamily="18" charset="0"/>
                          </a:rPr>
                        </m:ctrlPr>
                      </m:sSubSupPr>
                      <m:e>
                        <m:r>
                          <a:rPr lang="en-US" sz="2179" i="1">
                            <a:solidFill>
                              <a:srgbClr val="0000FF"/>
                            </a:solidFill>
                            <a:latin typeface="Cambria Math" panose="02040503050406030204" pitchFamily="18" charset="0"/>
                            <a:ea typeface="Cambria" panose="02040503050406030204" pitchFamily="18" charset="0"/>
                          </a:rPr>
                          <m:t>𝑊</m:t>
                        </m:r>
                      </m:e>
                      <m:sub>
                        <m:r>
                          <a:rPr lang="en-US" sz="2179" i="1">
                            <a:solidFill>
                              <a:srgbClr val="0000FF"/>
                            </a:solidFill>
                            <a:latin typeface="Cambria Math" panose="02040503050406030204" pitchFamily="18" charset="0"/>
                            <a:ea typeface="Cambria" panose="02040503050406030204" pitchFamily="18" charset="0"/>
                          </a:rPr>
                          <m:t>𝑞𝑥</m:t>
                        </m:r>
                      </m:sub>
                      <m:sup>
                        <m:r>
                          <a:rPr lang="en-US" sz="2179" i="1">
                            <a:solidFill>
                              <a:srgbClr val="0000FF"/>
                            </a:solidFill>
                            <a:latin typeface="Cambria Math" panose="02040503050406030204" pitchFamily="18" charset="0"/>
                            <a:ea typeface="Cambria" panose="02040503050406030204" pitchFamily="18" charset="0"/>
                          </a:rPr>
                          <m:t>𝑣</m:t>
                        </m:r>
                      </m:sup>
                    </m:sSubSup>
                  </m:oMath>
                </a14:m>
                <a:r>
                  <a:rPr lang="en-IN" sz="2179" dirty="0">
                    <a:solidFill>
                      <a:srgbClr val="0000FF"/>
                    </a:solidFill>
                    <a:latin typeface="Cambria" panose="02040503050406030204" pitchFamily="18" charset="0"/>
                    <a:ea typeface="Cambria" panose="02040503050406030204" pitchFamily="18" charset="0"/>
                  </a:rPr>
                  <a:t> </a:t>
                </a:r>
                <a:r>
                  <a:rPr lang="en-IN" sz="2179" dirty="0">
                    <a:solidFill>
                      <a:prstClr val="black"/>
                    </a:solidFill>
                    <a:latin typeface="Cambria" panose="02040503050406030204" pitchFamily="18" charset="0"/>
                    <a:ea typeface="Cambria" panose="02040503050406030204" pitchFamily="18" charset="0"/>
                  </a:rPr>
                  <a:t>denotes the edge weights between the nodes </a:t>
                </a:r>
                <a14:m>
                  <m:oMath xmlns:m="http://schemas.openxmlformats.org/officeDocument/2006/math">
                    <m:r>
                      <a:rPr lang="en-US" sz="2179" i="1">
                        <a:solidFill>
                          <a:srgbClr val="0000FF"/>
                        </a:solidFill>
                        <a:latin typeface="Cambria Math" panose="02040503050406030204" pitchFamily="18" charset="0"/>
                        <a:ea typeface="Cambria" panose="02040503050406030204" pitchFamily="18" charset="0"/>
                      </a:rPr>
                      <m:t>𝑞</m:t>
                    </m:r>
                    <m:r>
                      <a:rPr lang="en-US" sz="2179" i="1">
                        <a:solidFill>
                          <a:srgbClr val="0000FF"/>
                        </a:solidFill>
                        <a:latin typeface="Cambria Math" panose="02040503050406030204" pitchFamily="18" charset="0"/>
                        <a:ea typeface="Cambria" panose="02040503050406030204" pitchFamily="18" charset="0"/>
                      </a:rPr>
                      <m:t> </m:t>
                    </m:r>
                  </m:oMath>
                </a14:m>
                <a:r>
                  <a:rPr lang="en-IN" sz="2179" dirty="0">
                    <a:solidFill>
                      <a:srgbClr val="0000FF"/>
                    </a:solidFill>
                    <a:latin typeface="Cambria" panose="02040503050406030204" pitchFamily="18" charset="0"/>
                    <a:ea typeface="Cambria" panose="02040503050406030204" pitchFamily="18" charset="0"/>
                  </a:rPr>
                  <a:t> and </a:t>
                </a:r>
                <a14:m>
                  <m:oMath xmlns:m="http://schemas.openxmlformats.org/officeDocument/2006/math">
                    <m:r>
                      <a:rPr lang="en-US" sz="2179" i="1">
                        <a:solidFill>
                          <a:srgbClr val="0000FF"/>
                        </a:solidFill>
                        <a:latin typeface="Cambria Math" panose="02040503050406030204" pitchFamily="18" charset="0"/>
                        <a:ea typeface="Cambria" panose="02040503050406030204" pitchFamily="18" charset="0"/>
                      </a:rPr>
                      <m:t>𝑥</m:t>
                    </m:r>
                    <m:r>
                      <a:rPr lang="en-US" sz="2179" i="1">
                        <a:solidFill>
                          <a:srgbClr val="0000FF"/>
                        </a:solidFill>
                        <a:latin typeface="Cambria Math" panose="02040503050406030204" pitchFamily="18" charset="0"/>
                        <a:ea typeface="Cambria" panose="02040503050406030204" pitchFamily="18" charset="0"/>
                      </a:rPr>
                      <m:t>.</m:t>
                    </m:r>
                  </m:oMath>
                </a14:m>
                <a:endParaRPr lang="en-IN" sz="2179" dirty="0">
                  <a:solidFill>
                    <a:srgbClr val="0000FF"/>
                  </a:solidFill>
                  <a:latin typeface="Cambria" panose="02040503050406030204" pitchFamily="18" charset="0"/>
                  <a:ea typeface="Cambria" panose="02040503050406030204" pitchFamily="18" charset="0"/>
                </a:endParaRPr>
              </a:p>
              <a:p>
                <a:pPr marL="345900" indent="-345900" algn="just" defTabSz="553441">
                  <a:buFont typeface="Arial" panose="020B0604020202020204" pitchFamily="34" charset="0"/>
                  <a:buChar char="•"/>
                </a:pPr>
                <a:endParaRPr lang="en-IN" sz="2179" dirty="0">
                  <a:solidFill>
                    <a:srgbClr val="0000FF"/>
                  </a:solidFill>
                  <a:latin typeface="Cambria" panose="02040503050406030204" pitchFamily="18" charset="0"/>
                  <a:ea typeface="Cambria" panose="02040503050406030204" pitchFamily="18" charset="0"/>
                </a:endParaRPr>
              </a:p>
              <a:p>
                <a:pPr marL="345900" indent="-345900" algn="just" defTabSz="553441">
                  <a:buFont typeface="Arial" panose="020B0604020202020204" pitchFamily="34" charset="0"/>
                  <a:buChar char="•"/>
                </a:pPr>
                <a14:m>
                  <m:oMath xmlns:m="http://schemas.openxmlformats.org/officeDocument/2006/math">
                    <m:sSup>
                      <m:sSupPr>
                        <m:ctrlPr>
                          <a:rPr lang="en-US" sz="2179" b="1" i="1">
                            <a:solidFill>
                              <a:srgbClr val="0000FF"/>
                            </a:solidFill>
                            <a:latin typeface="Cambria Math" panose="02040503050406030204" pitchFamily="18" charset="0"/>
                            <a:ea typeface="Cambria" panose="02040503050406030204" pitchFamily="18" charset="0"/>
                          </a:rPr>
                        </m:ctrlPr>
                      </m:sSupPr>
                      <m:e>
                        <m:r>
                          <a:rPr lang="en-US" sz="2179" b="1" i="1">
                            <a:solidFill>
                              <a:srgbClr val="0000FF"/>
                            </a:solidFill>
                            <a:latin typeface="Cambria Math" panose="02040503050406030204" pitchFamily="18" charset="0"/>
                            <a:ea typeface="Cambria" panose="02040503050406030204" pitchFamily="18" charset="0"/>
                          </a:rPr>
                          <m:t>𝑴</m:t>
                        </m:r>
                      </m:e>
                      <m:sup>
                        <m:r>
                          <a:rPr lang="en-US" sz="2179" b="1" i="1">
                            <a:solidFill>
                              <a:srgbClr val="0000FF"/>
                            </a:solidFill>
                            <a:latin typeface="Cambria Math" panose="02040503050406030204" pitchFamily="18" charset="0"/>
                            <a:ea typeface="Cambria" panose="02040503050406030204" pitchFamily="18" charset="0"/>
                          </a:rPr>
                          <m:t>(</m:t>
                        </m:r>
                        <m:r>
                          <a:rPr lang="en-US" sz="2179" b="1" i="1">
                            <a:solidFill>
                              <a:srgbClr val="0000FF"/>
                            </a:solidFill>
                            <a:latin typeface="Cambria Math" panose="02040503050406030204" pitchFamily="18" charset="0"/>
                            <a:ea typeface="Cambria" panose="02040503050406030204" pitchFamily="18" charset="0"/>
                          </a:rPr>
                          <m:t>𝒆</m:t>
                        </m:r>
                        <m:r>
                          <a:rPr lang="en-US" sz="2179" b="1" i="1">
                            <a:solidFill>
                              <a:srgbClr val="0000FF"/>
                            </a:solidFill>
                            <a:latin typeface="Cambria Math" panose="02040503050406030204" pitchFamily="18" charset="0"/>
                            <a:ea typeface="Cambria" panose="02040503050406030204" pitchFamily="18" charset="0"/>
                          </a:rPr>
                          <m:t>)</m:t>
                        </m:r>
                      </m:sup>
                    </m:sSup>
                  </m:oMath>
                </a14:m>
                <a:r>
                  <a:rPr lang="en-IN" sz="2179" b="1" dirty="0">
                    <a:solidFill>
                      <a:srgbClr val="0000FF"/>
                    </a:solidFill>
                    <a:latin typeface="Cambria" panose="02040503050406030204" pitchFamily="18" charset="0"/>
                    <a:ea typeface="Cambria" panose="02040503050406030204" pitchFamily="18" charset="0"/>
                  </a:rPr>
                  <a:t>   </a:t>
                </a:r>
                <a:r>
                  <a:rPr lang="en-IN" sz="2179" dirty="0">
                    <a:solidFill>
                      <a:prstClr val="black"/>
                    </a:solidFill>
                    <a:latin typeface="Cambria" panose="02040503050406030204" pitchFamily="18" charset="0"/>
                    <a:ea typeface="Cambria" panose="02040503050406030204" pitchFamily="18" charset="0"/>
                  </a:rPr>
                  <a:t>denotes the  weighted matrix </a:t>
                </a:r>
                <a14:m>
                  <m:oMath xmlns:m="http://schemas.openxmlformats.org/officeDocument/2006/math">
                    <m:sSup>
                      <m:sSupPr>
                        <m:ctrlPr>
                          <a:rPr lang="en-US" sz="2179" b="1" i="1">
                            <a:solidFill>
                              <a:srgbClr val="0000FF"/>
                            </a:solidFill>
                            <a:latin typeface="Cambria Math" panose="02040503050406030204" pitchFamily="18" charset="0"/>
                            <a:ea typeface="Cambria" panose="02040503050406030204" pitchFamily="18" charset="0"/>
                          </a:rPr>
                        </m:ctrlPr>
                      </m:sSupPr>
                      <m:e>
                        <m:r>
                          <a:rPr lang="en-US" sz="2179" b="1" i="1">
                            <a:solidFill>
                              <a:srgbClr val="0000FF"/>
                            </a:solidFill>
                            <a:latin typeface="Cambria Math" panose="02040503050406030204" pitchFamily="18" charset="0"/>
                            <a:ea typeface="Cambria" panose="02040503050406030204" pitchFamily="18" charset="0"/>
                          </a:rPr>
                          <m:t>𝑾</m:t>
                        </m:r>
                      </m:e>
                      <m:sup>
                        <m:r>
                          <a:rPr lang="en-US" sz="2179" b="1" i="1">
                            <a:solidFill>
                              <a:srgbClr val="0000FF"/>
                            </a:solidFill>
                            <a:latin typeface="Cambria Math" panose="02040503050406030204" pitchFamily="18" charset="0"/>
                            <a:ea typeface="Cambria" panose="02040503050406030204" pitchFamily="18" charset="0"/>
                          </a:rPr>
                          <m:t>𝒆</m:t>
                        </m:r>
                      </m:sup>
                    </m:sSup>
                  </m:oMath>
                </a14:m>
                <a:r>
                  <a:rPr lang="en-IN" sz="2179" dirty="0">
                    <a:solidFill>
                      <a:prstClr val="black"/>
                    </a:solidFill>
                    <a:latin typeface="Cambria" panose="02040503050406030204" pitchFamily="18" charset="0"/>
                    <a:ea typeface="Cambria" panose="02040503050406030204" pitchFamily="18" charset="0"/>
                  </a:rPr>
                  <a:t> where </a:t>
                </a:r>
                <a14:m>
                  <m:oMath xmlns:m="http://schemas.openxmlformats.org/officeDocument/2006/math">
                    <m:sSubSup>
                      <m:sSubSupPr>
                        <m:ctrlPr>
                          <a:rPr lang="en-US" sz="2179" i="1">
                            <a:solidFill>
                              <a:srgbClr val="0000FF"/>
                            </a:solidFill>
                            <a:latin typeface="Cambria Math" panose="02040503050406030204" pitchFamily="18" charset="0"/>
                            <a:ea typeface="Cambria" panose="02040503050406030204" pitchFamily="18" charset="0"/>
                          </a:rPr>
                        </m:ctrlPr>
                      </m:sSubSupPr>
                      <m:e>
                        <m:r>
                          <a:rPr lang="en-US" sz="2179" i="1">
                            <a:solidFill>
                              <a:srgbClr val="0000FF"/>
                            </a:solidFill>
                            <a:latin typeface="Cambria Math" panose="02040503050406030204" pitchFamily="18" charset="0"/>
                            <a:ea typeface="Cambria" panose="02040503050406030204" pitchFamily="18" charset="0"/>
                          </a:rPr>
                          <m:t>𝑊</m:t>
                        </m:r>
                      </m:e>
                      <m:sub>
                        <m:r>
                          <a:rPr lang="en-US" sz="2179" i="1">
                            <a:solidFill>
                              <a:srgbClr val="0000FF"/>
                            </a:solidFill>
                            <a:latin typeface="Cambria Math" panose="02040503050406030204" pitchFamily="18" charset="0"/>
                            <a:ea typeface="Cambria" panose="02040503050406030204" pitchFamily="18" charset="0"/>
                          </a:rPr>
                          <m:t>𝑞𝑥</m:t>
                        </m:r>
                      </m:sub>
                      <m:sup>
                        <m:r>
                          <a:rPr lang="en-US" sz="2179" i="1">
                            <a:solidFill>
                              <a:srgbClr val="0000FF"/>
                            </a:solidFill>
                            <a:latin typeface="Cambria Math" panose="02040503050406030204" pitchFamily="18" charset="0"/>
                            <a:ea typeface="Cambria" panose="02040503050406030204" pitchFamily="18" charset="0"/>
                          </a:rPr>
                          <m:t>𝑒</m:t>
                        </m:r>
                      </m:sup>
                    </m:sSubSup>
                  </m:oMath>
                </a14:m>
                <a:r>
                  <a:rPr lang="en-IN" sz="2179" dirty="0">
                    <a:solidFill>
                      <a:srgbClr val="0000FF"/>
                    </a:solidFill>
                    <a:latin typeface="Cambria" panose="02040503050406030204" pitchFamily="18" charset="0"/>
                    <a:ea typeface="Cambria" panose="02040503050406030204" pitchFamily="18" charset="0"/>
                  </a:rPr>
                  <a:t> </a:t>
                </a:r>
                <a:r>
                  <a:rPr lang="en-US" sz="2179" dirty="0">
                    <a:solidFill>
                      <a:prstClr val="black"/>
                    </a:solidFill>
                    <a:latin typeface="Cambria" panose="02040503050406030204" pitchFamily="18" charset="0"/>
                    <a:ea typeface="Cambria" panose="02040503050406030204" pitchFamily="18" charset="0"/>
                  </a:rPr>
                  <a:t>are assigned the average weight of edges </a:t>
                </a:r>
                <a:r>
                  <a:rPr lang="en-US" sz="2179" dirty="0">
                    <a:solidFill>
                      <a:srgbClr val="0000FF"/>
                    </a:solidFill>
                    <a:latin typeface="Cambria" panose="02040503050406030204" pitchFamily="18" charset="0"/>
                    <a:ea typeface="Cambria" panose="02040503050406030204" pitchFamily="18" charset="0"/>
                  </a:rPr>
                  <a:t>𝑞</a:t>
                </a:r>
                <a:r>
                  <a:rPr lang="en-US" sz="2179" dirty="0">
                    <a:solidFill>
                      <a:prstClr val="black"/>
                    </a:solidFill>
                    <a:latin typeface="Cambria" panose="02040503050406030204" pitchFamily="18" charset="0"/>
                    <a:ea typeface="Cambria" panose="02040503050406030204" pitchFamily="18" charset="0"/>
                  </a:rPr>
                  <a:t> and </a:t>
                </a:r>
                <a:r>
                  <a:rPr lang="en-US" sz="2179" dirty="0">
                    <a:solidFill>
                      <a:srgbClr val="0000FF"/>
                    </a:solidFill>
                    <a:latin typeface="Cambria" panose="02040503050406030204" pitchFamily="18" charset="0"/>
                    <a:ea typeface="Cambria" panose="02040503050406030204" pitchFamily="18" charset="0"/>
                  </a:rPr>
                  <a:t>𝑥</a:t>
                </a:r>
                <a:r>
                  <a:rPr lang="en-US" sz="2179" dirty="0">
                    <a:solidFill>
                      <a:prstClr val="black"/>
                    </a:solidFill>
                    <a:latin typeface="Cambria" panose="02040503050406030204" pitchFamily="18" charset="0"/>
                    <a:ea typeface="Cambria" panose="02040503050406030204" pitchFamily="18" charset="0"/>
                  </a:rPr>
                  <a:t> if these edges are connected to a same vertex, and 0 otherwise.</a:t>
                </a:r>
                <a:endParaRPr lang="en-IN" sz="2179" dirty="0">
                  <a:solidFill>
                    <a:srgbClr val="0000FF"/>
                  </a:solidFill>
                  <a:latin typeface="Cambria" panose="02040503050406030204" pitchFamily="18" charset="0"/>
                  <a:ea typeface="Cambria" panose="02040503050406030204" pitchFamily="18" charset="0"/>
                </a:endParaRPr>
              </a:p>
            </p:txBody>
          </p:sp>
        </mc:Choice>
        <mc:Fallback xmlns="">
          <p:sp>
            <p:nvSpPr>
              <p:cNvPr id="16" name="TextBox 15">
                <a:extLst>
                  <a:ext uri="{FF2B5EF4-FFF2-40B4-BE49-F238E27FC236}">
                    <a16:creationId xmlns:a16="http://schemas.microsoft.com/office/drawing/2014/main" id="{EB7D6504-0CB7-B7F9-88DF-346AFA9BAC5D}"/>
                  </a:ext>
                </a:extLst>
              </p:cNvPr>
              <p:cNvSpPr txBox="1">
                <a:spLocks noRot="1" noChangeAspect="1" noMove="1" noResize="1" noEditPoints="1" noAdjustHandles="1" noChangeArrowheads="1" noChangeShapeType="1" noTextEdit="1"/>
              </p:cNvSpPr>
              <p:nvPr/>
            </p:nvSpPr>
            <p:spPr>
              <a:xfrm>
                <a:off x="289031" y="6186108"/>
                <a:ext cx="8185088" cy="2156360"/>
              </a:xfrm>
              <a:prstGeom prst="rect">
                <a:avLst/>
              </a:prstGeom>
              <a:blipFill>
                <a:blip r:embed="rId17"/>
                <a:stretch>
                  <a:fillRect l="-819" t="-1977" r="-968" b="-4520"/>
                </a:stretch>
              </a:blipFill>
            </p:spPr>
            <p:txBody>
              <a:bodyPr/>
              <a:lstStyle/>
              <a:p>
                <a:r>
                  <a:rPr lang="en-IN">
                    <a:noFill/>
                  </a:rPr>
                  <a:t> </a:t>
                </a:r>
              </a:p>
            </p:txBody>
          </p:sp>
        </mc:Fallback>
      </mc:AlternateContent>
      <p:sp>
        <p:nvSpPr>
          <p:cNvPr id="17" name="Rectangle 5">
            <a:extLst>
              <a:ext uri="{FF2B5EF4-FFF2-40B4-BE49-F238E27FC236}">
                <a16:creationId xmlns:a16="http://schemas.microsoft.com/office/drawing/2014/main" id="{5B3E6871-7A18-95C9-D762-2A13B3F23F38}"/>
              </a:ext>
            </a:extLst>
          </p:cNvPr>
          <p:cNvSpPr txBox="1">
            <a:spLocks noChangeArrowheads="1"/>
          </p:cNvSpPr>
          <p:nvPr/>
        </p:nvSpPr>
        <p:spPr>
          <a:xfrm>
            <a:off x="73795" y="1311856"/>
            <a:ext cx="11069241" cy="543274"/>
          </a:xfrm>
          <a:prstGeom prst="rect">
            <a:avLst/>
          </a:prstGeom>
          <a:solidFill>
            <a:schemeClr val="bg1">
              <a:lumMod val="95000"/>
            </a:schemeClr>
          </a:solidFill>
        </p:spPr>
        <p:txBody>
          <a:bodyPr vert="horz" lIns="110692" tIns="55346" rIns="110692" bIns="55346" rtlCol="1" anchor="ctr">
            <a:normAutofit fontScale="85000" lnSpcReduction="20000"/>
          </a:bodyPr>
          <a:lstStyle>
            <a:lvl1pPr algn="ctr" defTabSz="914400" rtl="1" eaLnBrk="1" latinLnBrk="0" hangingPunct="1">
              <a:spcBef>
                <a:spcPct val="0"/>
              </a:spcBef>
              <a:buNone/>
              <a:defRPr sz="4400" kern="1200">
                <a:solidFill>
                  <a:schemeClr val="tx1"/>
                </a:solidFill>
                <a:latin typeface="+mj-lt"/>
                <a:ea typeface="+mj-ea"/>
                <a:cs typeface="+mj-cs"/>
              </a:defRPr>
            </a:lvl1pPr>
          </a:lstStyle>
          <a:p>
            <a:pPr defTabSz="1106881"/>
            <a:r>
              <a:rPr lang="en-IN" sz="3874" b="1" dirty="0">
                <a:solidFill>
                  <a:srgbClr val="0000FF"/>
                </a:solidFill>
                <a:latin typeface="Cambria" panose="02040503050406030204" pitchFamily="18" charset="0"/>
                <a:ea typeface="Cambria" panose="02040503050406030204" pitchFamily="18" charset="0"/>
              </a:rPr>
              <a:t>Node-based and edge-based </a:t>
            </a:r>
            <a:r>
              <a:rPr lang="en-IN" sz="3874" b="1" dirty="0" err="1">
                <a:solidFill>
                  <a:srgbClr val="0000FF"/>
                </a:solidFill>
                <a:latin typeface="Cambria" panose="02040503050406030204" pitchFamily="18" charset="0"/>
                <a:ea typeface="Cambria" panose="02040503050406030204" pitchFamily="18" charset="0"/>
              </a:rPr>
              <a:t>centralites</a:t>
            </a:r>
            <a:endParaRPr lang="en-IN" sz="3874" dirty="0">
              <a:solidFill>
                <a:srgbClr val="0000FF"/>
              </a:solidFill>
              <a:latin typeface="Calibri Light"/>
            </a:endParaRPr>
          </a:p>
        </p:txBody>
      </p:sp>
      <p:pic>
        <p:nvPicPr>
          <p:cNvPr id="18" name="Picture 17">
            <a:extLst>
              <a:ext uri="{FF2B5EF4-FFF2-40B4-BE49-F238E27FC236}">
                <a16:creationId xmlns:a16="http://schemas.microsoft.com/office/drawing/2014/main" id="{185CAD11-8657-E76E-1E9B-281488AE5444}"/>
              </a:ext>
            </a:extLst>
          </p:cNvPr>
          <p:cNvPicPr>
            <a:picLocks noChangeAspect="1"/>
          </p:cNvPicPr>
          <p:nvPr/>
        </p:nvPicPr>
        <p:blipFill>
          <a:blip r:embed="rId18" cstate="print">
            <a:alphaModFix/>
            <a:duotone>
              <a:schemeClr val="accent2">
                <a:shade val="45000"/>
                <a:satMod val="135000"/>
              </a:schemeClr>
              <a:prstClr val="white"/>
            </a:duotone>
            <a:extLst>
              <a:ext uri="{BEBA8EAE-BF5A-486C-A8C5-ECC9F3942E4B}">
                <a14:imgProps xmlns:a14="http://schemas.microsoft.com/office/drawing/2010/main">
                  <a14:imgLayer r:embed="rId19">
                    <a14:imgEffect>
                      <a14:artisticTexturizer/>
                    </a14:imgEffect>
                  </a14:imgLayer>
                </a14:imgProps>
              </a:ext>
              <a:ext uri="{28A0092B-C50C-407E-A947-70E740481C1C}">
                <a14:useLocalDpi xmlns:a14="http://schemas.microsoft.com/office/drawing/2010/main" val="0"/>
              </a:ext>
            </a:extLst>
          </a:blip>
          <a:stretch>
            <a:fillRect/>
          </a:stretch>
        </p:blipFill>
        <p:spPr>
          <a:xfrm>
            <a:off x="10079465" y="1194957"/>
            <a:ext cx="1011064" cy="777072"/>
          </a:xfrm>
          <a:prstGeom prst="rect">
            <a:avLst/>
          </a:prstGeom>
          <a:ln>
            <a:noFill/>
          </a:ln>
          <a:effectLst>
            <a:softEdge rad="112500"/>
          </a:effectLst>
        </p:spPr>
      </p:pic>
      <p:sp>
        <p:nvSpPr>
          <p:cNvPr id="3" name="Slide Number Placeholder 2">
            <a:extLst>
              <a:ext uri="{FF2B5EF4-FFF2-40B4-BE49-F238E27FC236}">
                <a16:creationId xmlns:a16="http://schemas.microsoft.com/office/drawing/2014/main" id="{1A1C2321-7377-C740-CCE4-AB4705506277}"/>
              </a:ext>
            </a:extLst>
          </p:cNvPr>
          <p:cNvSpPr>
            <a:spLocks noGrp="1"/>
          </p:cNvSpPr>
          <p:nvPr>
            <p:ph type="sldNum" sz="quarter" idx="12"/>
          </p:nvPr>
        </p:nvSpPr>
        <p:spPr>
          <a:xfrm>
            <a:off x="11405886" y="9018962"/>
            <a:ext cx="3320772" cy="442001"/>
          </a:xfrm>
        </p:spPr>
        <p:txBody>
          <a:bodyPr/>
          <a:lstStyle/>
          <a:p>
            <a:pPr defTabSz="553441"/>
            <a:fld id="{FA12D02F-3427-4B62-8071-A6D65F0880EE}" type="slidenum">
              <a:rPr lang="en-IN">
                <a:solidFill>
                  <a:prstClr val="black">
                    <a:tint val="75000"/>
                  </a:prstClr>
                </a:solidFill>
                <a:latin typeface="Calibri"/>
              </a:rPr>
              <a:pPr defTabSz="553441"/>
              <a:t>41</a:t>
            </a:fld>
            <a:endParaRPr lang="en-IN" dirty="0">
              <a:solidFill>
                <a:prstClr val="black">
                  <a:tint val="75000"/>
                </a:prstClr>
              </a:solidFill>
              <a:latin typeface="Calibri"/>
            </a:endParaRPr>
          </a:p>
        </p:txBody>
      </p:sp>
    </p:spTree>
    <p:extLst>
      <p:ext uri="{BB962C8B-B14F-4D97-AF65-F5344CB8AC3E}">
        <p14:creationId xmlns:p14="http://schemas.microsoft.com/office/powerpoint/2010/main" val="1921580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arn(inVertical)">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221A7A-A6DD-8DC5-EDFB-0738DA2E48F9}"/>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D7BC8CC5-AB52-0306-532E-F05878A93A49}"/>
                  </a:ext>
                </a:extLst>
              </p:cNvPr>
              <p:cNvSpPr txBox="1"/>
              <p:nvPr/>
            </p:nvSpPr>
            <p:spPr>
              <a:xfrm>
                <a:off x="1255340" y="3526422"/>
                <a:ext cx="7379494" cy="678968"/>
              </a:xfrm>
              <a:prstGeom prst="rect">
                <a:avLst/>
              </a:prstGeom>
              <a:noFill/>
            </p:spPr>
            <p:txBody>
              <a:bodyPr wrap="square">
                <a:spAutoFit/>
              </a:bodyPr>
              <a:lstStyle/>
              <a:p>
                <a:pPr defTabSz="553441"/>
                <a14:m>
                  <m:oMath xmlns:m="http://schemas.openxmlformats.org/officeDocument/2006/math">
                    <m:sSubSup>
                      <m:sSubSupPr>
                        <m:ctrlPr>
                          <a:rPr lang="en-IN" sz="2179" i="1">
                            <a:solidFill>
                              <a:srgbClr val="0000FF"/>
                            </a:solidFill>
                            <a:latin typeface="Cambria Math" panose="02040503050406030204" pitchFamily="18" charset="0"/>
                          </a:rPr>
                        </m:ctrlPr>
                      </m:sSubSupPr>
                      <m:e>
                        <m:r>
                          <a:rPr lang="en-IN" sz="2179" i="1">
                            <a:solidFill>
                              <a:srgbClr val="0000FF"/>
                            </a:solidFill>
                            <a:latin typeface="Cambria Math" panose="02040503050406030204" pitchFamily="18" charset="0"/>
                          </a:rPr>
                          <m:t>𝐶</m:t>
                        </m:r>
                      </m:e>
                      <m:sub>
                        <m:r>
                          <a:rPr lang="en-IN" sz="2179" i="1">
                            <a:solidFill>
                              <a:srgbClr val="0000FF"/>
                            </a:solidFill>
                            <a:latin typeface="Cambria Math" panose="02040503050406030204" pitchFamily="18" charset="0"/>
                          </a:rPr>
                          <m:t>𝑣</m:t>
                        </m:r>
                        <m:r>
                          <a:rPr lang="en-IN" sz="2179" i="1">
                            <a:solidFill>
                              <a:srgbClr val="0000FF"/>
                            </a:solidFill>
                            <a:latin typeface="Cambria Math" panose="02040503050406030204" pitchFamily="18" charset="0"/>
                          </a:rPr>
                          <m:t>,</m:t>
                        </m:r>
                        <m:r>
                          <a:rPr lang="en-IN" sz="2179" i="1">
                            <a:solidFill>
                              <a:srgbClr val="0000FF"/>
                            </a:solidFill>
                            <a:latin typeface="Cambria Math" panose="02040503050406030204" pitchFamily="18" charset="0"/>
                          </a:rPr>
                          <m:t>𝑒</m:t>
                        </m:r>
                      </m:sub>
                      <m:sup>
                        <m:r>
                          <a:rPr lang="en-IN" sz="2179" i="1">
                            <a:solidFill>
                              <a:srgbClr val="0000FF"/>
                            </a:solidFill>
                            <a:latin typeface="Cambria Math" panose="02040503050406030204" pitchFamily="18" charset="0"/>
                          </a:rPr>
                          <m:t>𝐵</m:t>
                        </m:r>
                      </m:sup>
                    </m:sSubSup>
                    <m:r>
                      <a:rPr lang="en-IN" sz="2179" i="1">
                        <a:solidFill>
                          <a:srgbClr val="0000FF"/>
                        </a:solidFill>
                        <a:latin typeface="Cambria Math" panose="02040503050406030204" pitchFamily="18" charset="0"/>
                      </a:rPr>
                      <m:t>(</m:t>
                    </m:r>
                    <m:r>
                      <a:rPr lang="en-IN" sz="2179" i="1">
                        <a:solidFill>
                          <a:srgbClr val="0000FF"/>
                        </a:solidFill>
                        <a:latin typeface="Cambria Math" panose="02040503050406030204" pitchFamily="18" charset="0"/>
                      </a:rPr>
                      <m:t>𝑞</m:t>
                    </m:r>
                    <m:r>
                      <a:rPr lang="en-IN" sz="2179" i="1">
                        <a:solidFill>
                          <a:srgbClr val="0000FF"/>
                        </a:solidFill>
                        <a:latin typeface="Cambria Math" panose="02040503050406030204" pitchFamily="18" charset="0"/>
                      </a:rPr>
                      <m:t>)=</m:t>
                    </m:r>
                    <m:f>
                      <m:fPr>
                        <m:ctrlPr>
                          <a:rPr lang="en-IN" sz="2179" i="1">
                            <a:solidFill>
                              <a:srgbClr val="0000FF"/>
                            </a:solidFill>
                            <a:latin typeface="Cambria Math" panose="02040503050406030204" pitchFamily="18" charset="0"/>
                          </a:rPr>
                        </m:ctrlPr>
                      </m:fPr>
                      <m:num>
                        <m:r>
                          <a:rPr lang="en-IN" sz="2179" i="1">
                            <a:solidFill>
                              <a:srgbClr val="0000FF"/>
                            </a:solidFill>
                            <a:latin typeface="Cambria Math" panose="02040503050406030204" pitchFamily="18" charset="0"/>
                          </a:rPr>
                          <m:t>2</m:t>
                        </m:r>
                      </m:num>
                      <m:den>
                        <m:r>
                          <a:rPr lang="en-IN" sz="2179" i="1">
                            <a:solidFill>
                              <a:srgbClr val="0000FF"/>
                            </a:solidFill>
                            <a:latin typeface="Cambria Math" panose="02040503050406030204" pitchFamily="18" charset="0"/>
                          </a:rPr>
                          <m:t>𝐴</m:t>
                        </m:r>
                      </m:den>
                    </m:f>
                    <m:nary>
                      <m:naryPr>
                        <m:chr m:val="∑"/>
                        <m:supHide m:val="on"/>
                        <m:ctrlPr>
                          <a:rPr lang="en-IN" sz="2179" i="1">
                            <a:solidFill>
                              <a:srgbClr val="0000FF"/>
                            </a:solidFill>
                            <a:latin typeface="Cambria Math" panose="02040503050406030204" pitchFamily="18" charset="0"/>
                          </a:rPr>
                        </m:ctrlPr>
                      </m:naryPr>
                      <m:sub>
                        <m:r>
                          <m:rPr>
                            <m:brk m:alnAt="7"/>
                          </m:rPr>
                          <a:rPr lang="en-IN" sz="2179" i="1">
                            <a:solidFill>
                              <a:srgbClr val="0000FF"/>
                            </a:solidFill>
                            <a:latin typeface="Cambria Math" panose="02040503050406030204" pitchFamily="18" charset="0"/>
                          </a:rPr>
                          <m:t>𝑥</m:t>
                        </m:r>
                        <m:r>
                          <a:rPr lang="en-IN" sz="2179" i="1">
                            <a:solidFill>
                              <a:srgbClr val="0000FF"/>
                            </a:solidFill>
                            <a:latin typeface="Cambria Math" panose="02040503050406030204" pitchFamily="18" charset="0"/>
                            <a:ea typeface="Cambria Math" panose="02040503050406030204" pitchFamily="18" charset="0"/>
                          </a:rPr>
                          <m:t>≠</m:t>
                        </m:r>
                        <m:r>
                          <a:rPr lang="en-IN" sz="2179" i="1">
                            <a:solidFill>
                              <a:srgbClr val="0000FF"/>
                            </a:solidFill>
                            <a:latin typeface="Cambria Math" panose="02040503050406030204" pitchFamily="18" charset="0"/>
                            <a:ea typeface="Cambria Math" panose="02040503050406030204" pitchFamily="18" charset="0"/>
                          </a:rPr>
                          <m:t>𝑦</m:t>
                        </m:r>
                      </m:sub>
                      <m:sup/>
                      <m:e>
                        <m:f>
                          <m:fPr>
                            <m:ctrlPr>
                              <a:rPr lang="en-IN" sz="2179" i="1">
                                <a:solidFill>
                                  <a:srgbClr val="0000FF"/>
                                </a:solidFill>
                                <a:latin typeface="Cambria Math" panose="02040503050406030204" pitchFamily="18" charset="0"/>
                              </a:rPr>
                            </m:ctrlPr>
                          </m:fPr>
                          <m:num>
                            <m:sSub>
                              <m:sSubPr>
                                <m:ctrlPr>
                                  <a:rPr lang="en-IN" sz="2179" i="1">
                                    <a:solidFill>
                                      <a:srgbClr val="0000FF"/>
                                    </a:solidFill>
                                    <a:latin typeface="Cambria Math" panose="02040503050406030204" pitchFamily="18" charset="0"/>
                                  </a:rPr>
                                </m:ctrlPr>
                              </m:sSubPr>
                              <m:e>
                                <m:r>
                                  <a:rPr lang="en-IN" sz="2179" i="1">
                                    <a:solidFill>
                                      <a:srgbClr val="0000FF"/>
                                    </a:solidFill>
                                    <a:latin typeface="Cambria Math" panose="02040503050406030204" pitchFamily="18" charset="0"/>
                                  </a:rPr>
                                  <m:t>𝑚</m:t>
                                </m:r>
                              </m:e>
                              <m:sub>
                                <m:r>
                                  <a:rPr lang="en-IN" sz="2179" i="1">
                                    <a:solidFill>
                                      <a:srgbClr val="0000FF"/>
                                    </a:solidFill>
                                    <a:latin typeface="Cambria Math" panose="02040503050406030204" pitchFamily="18" charset="0"/>
                                  </a:rPr>
                                  <m:t>𝑥𝑦</m:t>
                                </m:r>
                              </m:sub>
                            </m:sSub>
                            <m:r>
                              <a:rPr lang="en-IN" sz="2179" i="1">
                                <a:solidFill>
                                  <a:srgbClr val="0000FF"/>
                                </a:solidFill>
                                <a:latin typeface="Cambria Math" panose="02040503050406030204" pitchFamily="18" charset="0"/>
                              </a:rPr>
                              <m:t>(</m:t>
                            </m:r>
                            <m:r>
                              <a:rPr lang="en-IN" sz="2179" i="1">
                                <a:solidFill>
                                  <a:srgbClr val="0000FF"/>
                                </a:solidFill>
                                <a:latin typeface="Cambria Math" panose="02040503050406030204" pitchFamily="18" charset="0"/>
                              </a:rPr>
                              <m:t>𝑞</m:t>
                            </m:r>
                            <m:r>
                              <a:rPr lang="en-IN" sz="2179" i="1">
                                <a:solidFill>
                                  <a:srgbClr val="0000FF"/>
                                </a:solidFill>
                                <a:latin typeface="Cambria Math" panose="02040503050406030204" pitchFamily="18" charset="0"/>
                              </a:rPr>
                              <m:t>)</m:t>
                            </m:r>
                          </m:num>
                          <m:den>
                            <m:sSub>
                              <m:sSubPr>
                                <m:ctrlPr>
                                  <a:rPr lang="en-IN" sz="2179" i="1">
                                    <a:solidFill>
                                      <a:srgbClr val="0000FF"/>
                                    </a:solidFill>
                                    <a:latin typeface="Cambria Math" panose="02040503050406030204" pitchFamily="18" charset="0"/>
                                  </a:rPr>
                                </m:ctrlPr>
                              </m:sSubPr>
                              <m:e>
                                <m:r>
                                  <a:rPr lang="en-IN" sz="2179" i="1">
                                    <a:solidFill>
                                      <a:srgbClr val="0000FF"/>
                                    </a:solidFill>
                                    <a:latin typeface="Cambria Math" panose="02040503050406030204" pitchFamily="18" charset="0"/>
                                  </a:rPr>
                                  <m:t>𝑀</m:t>
                                </m:r>
                              </m:e>
                              <m:sub>
                                <m:r>
                                  <a:rPr lang="en-IN" sz="2179" i="1">
                                    <a:solidFill>
                                      <a:srgbClr val="0000FF"/>
                                    </a:solidFill>
                                    <a:latin typeface="Cambria Math" panose="02040503050406030204" pitchFamily="18" charset="0"/>
                                  </a:rPr>
                                  <m:t>𝑥𝑦</m:t>
                                </m:r>
                              </m:sub>
                            </m:sSub>
                          </m:den>
                        </m:f>
                        <m:r>
                          <m:rPr>
                            <m:nor/>
                          </m:rPr>
                          <a:rPr lang="en-IN" sz="2179">
                            <a:solidFill>
                              <a:srgbClr val="0000FF"/>
                            </a:solidFill>
                            <a:latin typeface="Cambria" panose="02040503050406030204" pitchFamily="18" charset="0"/>
                            <a:ea typeface="Cambria" panose="02040503050406030204" pitchFamily="18" charset="0"/>
                          </a:rPr>
                          <m:t> ; </m:t>
                        </m:r>
                        <m:r>
                          <m:rPr>
                            <m:nor/>
                          </m:rPr>
                          <a:rPr lang="en-US" sz="2179" b="1" dirty="0">
                            <a:solidFill>
                              <a:prstClr val="black"/>
                            </a:solidFill>
                            <a:latin typeface="Cambria" panose="02040503050406030204" pitchFamily="18" charset="0"/>
                            <a:ea typeface="Cambria" panose="02040503050406030204" pitchFamily="18" charset="0"/>
                          </a:rPr>
                          <m:t>B</m:t>
                        </m:r>
                        <m:r>
                          <m:rPr>
                            <m:nor/>
                          </m:rPr>
                          <a:rPr lang="en-IN" sz="2179" b="1" dirty="0">
                            <a:solidFill>
                              <a:prstClr val="black"/>
                            </a:solidFill>
                            <a:latin typeface="Cambria" panose="02040503050406030204" pitchFamily="18" charset="0"/>
                            <a:ea typeface="Cambria" panose="02040503050406030204" pitchFamily="18" charset="0"/>
                          </a:rPr>
                          <m:t>etweenness</m:t>
                        </m:r>
                        <m:r>
                          <m:rPr>
                            <m:nor/>
                          </m:rPr>
                          <a:rPr lang="en-IN" sz="2179" b="1" dirty="0">
                            <a:solidFill>
                              <a:prstClr val="black"/>
                            </a:solidFill>
                            <a:latin typeface="Cambria" panose="02040503050406030204" pitchFamily="18" charset="0"/>
                            <a:ea typeface="Cambria" panose="02040503050406030204" pitchFamily="18" charset="0"/>
                          </a:rPr>
                          <m:t> </m:t>
                        </m:r>
                        <m:r>
                          <m:rPr>
                            <m:nor/>
                          </m:rPr>
                          <a:rPr lang="en-IN" sz="2179" b="1" dirty="0">
                            <a:solidFill>
                              <a:prstClr val="black"/>
                            </a:solidFill>
                            <a:latin typeface="Cambria" panose="02040503050406030204" pitchFamily="18" charset="0"/>
                            <a:ea typeface="Cambria" panose="02040503050406030204" pitchFamily="18" charset="0"/>
                          </a:rPr>
                          <m:t>centrality</m:t>
                        </m:r>
                      </m:e>
                    </m:nary>
                  </m:oMath>
                </a14:m>
                <a:r>
                  <a:rPr lang="en-IN" sz="2179" dirty="0">
                    <a:solidFill>
                      <a:prstClr val="black"/>
                    </a:solidFill>
                    <a:latin typeface="Cambria" panose="02040503050406030204" pitchFamily="18" charset="0"/>
                    <a:ea typeface="Cambria" panose="02040503050406030204" pitchFamily="18" charset="0"/>
                  </a:rPr>
                  <a:t>   </a:t>
                </a:r>
              </a:p>
            </p:txBody>
          </p:sp>
        </mc:Choice>
        <mc:Fallback xmlns="">
          <p:sp>
            <p:nvSpPr>
              <p:cNvPr id="3" name="TextBox 2">
                <a:extLst>
                  <a:ext uri="{FF2B5EF4-FFF2-40B4-BE49-F238E27FC236}">
                    <a16:creationId xmlns:a16="http://schemas.microsoft.com/office/drawing/2014/main" id="{D7BC8CC5-AB52-0306-532E-F05878A93A49}"/>
                  </a:ext>
                </a:extLst>
              </p:cNvPr>
              <p:cNvSpPr txBox="1">
                <a:spLocks noRot="1" noChangeAspect="1" noMove="1" noResize="1" noEditPoints="1" noAdjustHandles="1" noChangeArrowheads="1" noChangeShapeType="1" noTextEdit="1"/>
              </p:cNvSpPr>
              <p:nvPr/>
            </p:nvSpPr>
            <p:spPr>
              <a:xfrm>
                <a:off x="1255340" y="3526422"/>
                <a:ext cx="7379494" cy="678968"/>
              </a:xfrm>
              <a:prstGeom prst="rect">
                <a:avLst/>
              </a:prstGeom>
              <a:blipFill>
                <a:blip r:embed="rId3"/>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CCC41F6-E463-FBF9-E205-1A4E62807B16}"/>
                  </a:ext>
                </a:extLst>
              </p:cNvPr>
              <p:cNvSpPr txBox="1"/>
              <p:nvPr/>
            </p:nvSpPr>
            <p:spPr>
              <a:xfrm>
                <a:off x="394399" y="5141599"/>
                <a:ext cx="9101377" cy="2131033"/>
              </a:xfrm>
              <a:prstGeom prst="rect">
                <a:avLst/>
              </a:prstGeom>
              <a:noFill/>
            </p:spPr>
            <p:txBody>
              <a:bodyPr wrap="square">
                <a:spAutoFit/>
              </a:bodyPr>
              <a:lstStyle/>
              <a:p>
                <a:pPr marL="345900" indent="-345900" defTabSz="553441">
                  <a:buFont typeface="Arial" panose="020B0604020202020204" pitchFamily="34" charset="0"/>
                  <a:buChar char="•"/>
                </a:pPr>
                <a:r>
                  <a:rPr lang="en-IN" sz="2179" dirty="0">
                    <a:solidFill>
                      <a:prstClr val="black"/>
                    </a:solidFill>
                    <a:latin typeface="Cambria" panose="02040503050406030204" pitchFamily="18" charset="0"/>
                    <a:ea typeface="Cambria" panose="02040503050406030204" pitchFamily="18" charset="0"/>
                  </a:rPr>
                  <a:t> </a:t>
                </a:r>
                <a14:m>
                  <m:oMath xmlns:m="http://schemas.openxmlformats.org/officeDocument/2006/math">
                    <m:r>
                      <a:rPr lang="en-IN" sz="2179" i="1" dirty="0">
                        <a:solidFill>
                          <a:srgbClr val="0000FF"/>
                        </a:solidFill>
                        <a:latin typeface="Cambria Math" panose="02040503050406030204" pitchFamily="18" charset="0"/>
                      </a:rPr>
                      <m:t>𝑞</m:t>
                    </m:r>
                    <m:r>
                      <a:rPr lang="en-IN" sz="2179" i="1" dirty="0">
                        <a:solidFill>
                          <a:srgbClr val="0000FF"/>
                        </a:solidFill>
                        <a:latin typeface="Cambria Math" panose="02040503050406030204" pitchFamily="18" charset="0"/>
                      </a:rPr>
                      <m:t> ∈ {1, . . . ,</m:t>
                    </m:r>
                    <m:r>
                      <a:rPr lang="en-IN" sz="2179" i="1" dirty="0">
                        <a:solidFill>
                          <a:srgbClr val="0000FF"/>
                        </a:solidFill>
                        <a:latin typeface="Cambria Math" panose="02040503050406030204" pitchFamily="18" charset="0"/>
                      </a:rPr>
                      <m:t>𝑉</m:t>
                    </m:r>
                    <m:r>
                      <a:rPr lang="en-IN" sz="2179" i="1" dirty="0">
                        <a:solidFill>
                          <a:srgbClr val="0000FF"/>
                        </a:solidFill>
                        <a:latin typeface="Cambria Math" panose="02040503050406030204" pitchFamily="18" charset="0"/>
                      </a:rPr>
                      <m:t>} </m:t>
                    </m:r>
                  </m:oMath>
                </a14:m>
                <a:r>
                  <a:rPr lang="en-IN" sz="2179" dirty="0">
                    <a:solidFill>
                      <a:prstClr val="black"/>
                    </a:solidFill>
                    <a:latin typeface="Cambria" panose="02040503050406030204" pitchFamily="18" charset="0"/>
                    <a:ea typeface="Cambria" panose="02040503050406030204" pitchFamily="18" charset="0"/>
                  </a:rPr>
                  <a:t>(for vertices), resp. </a:t>
                </a:r>
                <a:r>
                  <a:rPr lang="en-IN" sz="2179" dirty="0">
                    <a:solidFill>
                      <a:srgbClr val="0000FF"/>
                    </a:solidFill>
                    <a:latin typeface="Cambria" panose="02040503050406030204" pitchFamily="18" charset="0"/>
                    <a:ea typeface="Cambria" panose="02040503050406030204" pitchFamily="18" charset="0"/>
                  </a:rPr>
                  <a:t>𝑞 ∈ {1, . . . , 𝐸} </a:t>
                </a:r>
                <a:r>
                  <a:rPr lang="en-IN" sz="2179" dirty="0">
                    <a:solidFill>
                      <a:prstClr val="black"/>
                    </a:solidFill>
                    <a:latin typeface="Cambria" panose="02040503050406030204" pitchFamily="18" charset="0"/>
                    <a:ea typeface="Cambria" panose="02040503050406030204" pitchFamily="18" charset="0"/>
                  </a:rPr>
                  <a:t>(for edges), with </a:t>
                </a:r>
                <a14:m>
                  <m:oMath xmlns:m="http://schemas.openxmlformats.org/officeDocument/2006/math">
                    <m:r>
                      <a:rPr lang="en-IN" sz="2179" i="1" dirty="0">
                        <a:solidFill>
                          <a:srgbClr val="0000FF"/>
                        </a:solidFill>
                        <a:latin typeface="Cambria Math" panose="02040503050406030204" pitchFamily="18" charset="0"/>
                      </a:rPr>
                      <m:t>(</m:t>
                    </m:r>
                    <m:r>
                      <a:rPr lang="en-IN" sz="2179" i="1" dirty="0">
                        <a:solidFill>
                          <a:srgbClr val="0000FF"/>
                        </a:solidFill>
                        <a:latin typeface="Cambria Math" panose="02040503050406030204" pitchFamily="18" charset="0"/>
                      </a:rPr>
                      <m:t>𝑥</m:t>
                    </m:r>
                    <m:r>
                      <a:rPr lang="en-IN" sz="2179" i="1" dirty="0">
                        <a:solidFill>
                          <a:srgbClr val="0000FF"/>
                        </a:solidFill>
                        <a:latin typeface="Cambria Math" panose="02040503050406030204" pitchFamily="18" charset="0"/>
                      </a:rPr>
                      <m:t>, </m:t>
                    </m:r>
                    <m:r>
                      <a:rPr lang="en-IN" sz="2179" i="1" dirty="0">
                        <a:solidFill>
                          <a:srgbClr val="0000FF"/>
                        </a:solidFill>
                        <a:latin typeface="Cambria Math" panose="02040503050406030204" pitchFamily="18" charset="0"/>
                      </a:rPr>
                      <m:t>𝑦</m:t>
                    </m:r>
                    <m:r>
                      <a:rPr lang="en-IN" sz="2179" i="1" dirty="0">
                        <a:solidFill>
                          <a:srgbClr val="0000FF"/>
                        </a:solidFill>
                        <a:latin typeface="Cambria Math" panose="02040503050406030204" pitchFamily="18" charset="0"/>
                      </a:rPr>
                      <m:t>) ∈ {1, . . . ,</m:t>
                    </m:r>
                    <m:r>
                      <a:rPr lang="en-IN" sz="2179" i="1" dirty="0">
                        <a:solidFill>
                          <a:srgbClr val="0000FF"/>
                        </a:solidFill>
                        <a:latin typeface="Cambria Math" panose="02040503050406030204" pitchFamily="18" charset="0"/>
                      </a:rPr>
                      <m:t>𝑉</m:t>
                    </m:r>
                    <m:r>
                      <a:rPr lang="en-IN" sz="2179" i="1" dirty="0">
                        <a:solidFill>
                          <a:srgbClr val="0000FF"/>
                        </a:solidFill>
                        <a:latin typeface="Cambria Math" panose="02040503050406030204" pitchFamily="18" charset="0"/>
                      </a:rPr>
                      <m:t>}),</m:t>
                    </m:r>
                  </m:oMath>
                </a14:m>
                <a:r>
                  <a:rPr lang="en-IN" sz="2179" dirty="0">
                    <a:solidFill>
                      <a:prstClr val="black"/>
                    </a:solidFill>
                    <a:latin typeface="Cambria" panose="02040503050406030204" pitchFamily="18" charset="0"/>
                    <a:ea typeface="Cambria" panose="02040503050406030204" pitchFamily="18" charset="0"/>
                  </a:rPr>
                  <a:t>     </a:t>
                </a:r>
              </a:p>
              <a:p>
                <a:pPr marL="345900" indent="-345900" defTabSz="553441">
                  <a:buFont typeface="Arial" panose="020B0604020202020204" pitchFamily="34" charset="0"/>
                  <a:buChar char="•"/>
                </a:pPr>
                <a:r>
                  <a:rPr lang="en-IN" sz="2179" dirty="0">
                    <a:solidFill>
                      <a:prstClr val="black"/>
                    </a:solidFill>
                    <a:latin typeface="Cambria" panose="02040503050406030204" pitchFamily="18" charset="0"/>
                    <a:ea typeface="Cambria" panose="02040503050406030204" pitchFamily="18" charset="0"/>
                  </a:rPr>
                  <a:t> </a:t>
                </a:r>
                <a14:m>
                  <m:oMath xmlns:m="http://schemas.openxmlformats.org/officeDocument/2006/math">
                    <m:sSub>
                      <m:sSubPr>
                        <m:ctrlPr>
                          <a:rPr lang="en-US" sz="2179" i="1" dirty="0">
                            <a:solidFill>
                              <a:srgbClr val="0000FF"/>
                            </a:solidFill>
                            <a:latin typeface="Cambria Math" panose="02040503050406030204" pitchFamily="18" charset="0"/>
                          </a:rPr>
                        </m:ctrlPr>
                      </m:sSubPr>
                      <m:e>
                        <m:r>
                          <a:rPr lang="en-US" sz="2179" i="1" dirty="0">
                            <a:solidFill>
                              <a:srgbClr val="0000FF"/>
                            </a:solidFill>
                            <a:latin typeface="Cambria Math" panose="02040503050406030204" pitchFamily="18" charset="0"/>
                          </a:rPr>
                          <m:t>𝑚</m:t>
                        </m:r>
                      </m:e>
                      <m:sub>
                        <m:r>
                          <a:rPr lang="en-US" sz="2179" i="1" dirty="0">
                            <a:solidFill>
                              <a:srgbClr val="0000FF"/>
                            </a:solidFill>
                            <a:latin typeface="Cambria Math" panose="02040503050406030204" pitchFamily="18" charset="0"/>
                          </a:rPr>
                          <m:t>𝑥𝑦</m:t>
                        </m:r>
                      </m:sub>
                    </m:sSub>
                    <m:r>
                      <a:rPr lang="en-US" sz="2179" i="1" dirty="0">
                        <a:solidFill>
                          <a:srgbClr val="0000FF"/>
                        </a:solidFill>
                        <a:latin typeface="Cambria Math" panose="02040503050406030204" pitchFamily="18" charset="0"/>
                      </a:rPr>
                      <m:t>(</m:t>
                    </m:r>
                    <m:r>
                      <a:rPr lang="en-US" sz="2179" i="1" dirty="0">
                        <a:solidFill>
                          <a:srgbClr val="0000FF"/>
                        </a:solidFill>
                        <a:latin typeface="Cambria Math" panose="02040503050406030204" pitchFamily="18" charset="0"/>
                      </a:rPr>
                      <m:t>𝑞</m:t>
                    </m:r>
                    <m:r>
                      <a:rPr lang="en-US" sz="2179" i="1" dirty="0">
                        <a:solidFill>
                          <a:srgbClr val="0000FF"/>
                        </a:solidFill>
                        <a:latin typeface="Cambria Math" panose="02040503050406030204" pitchFamily="18" charset="0"/>
                      </a:rPr>
                      <m:t>) </m:t>
                    </m:r>
                  </m:oMath>
                </a14:m>
                <a:r>
                  <a:rPr lang="en-US" sz="2179" dirty="0">
                    <a:solidFill>
                      <a:prstClr val="black"/>
                    </a:solidFill>
                    <a:latin typeface="Cambria" panose="02040503050406030204" pitchFamily="18" charset="0"/>
                    <a:ea typeface="Cambria" panose="02040503050406030204" pitchFamily="18" charset="0"/>
                  </a:rPr>
                  <a:t>denotes the number of shortest paths between vertices </a:t>
                </a:r>
                <a:r>
                  <a:rPr lang="en-US" sz="2179" dirty="0">
                    <a:solidFill>
                      <a:srgbClr val="0000FF"/>
                    </a:solidFill>
                    <a:latin typeface="Cambria" panose="02040503050406030204" pitchFamily="18" charset="0"/>
                    <a:ea typeface="Cambria" panose="02040503050406030204" pitchFamily="18" charset="0"/>
                  </a:rPr>
                  <a:t>𝑥 </a:t>
                </a:r>
                <a:r>
                  <a:rPr lang="en-US" sz="2179" dirty="0">
                    <a:solidFill>
                      <a:prstClr val="black"/>
                    </a:solidFill>
                    <a:latin typeface="Cambria" panose="02040503050406030204" pitchFamily="18" charset="0"/>
                    <a:ea typeface="Cambria" panose="02040503050406030204" pitchFamily="18" charset="0"/>
                  </a:rPr>
                  <a:t>and </a:t>
                </a:r>
                <a:r>
                  <a:rPr lang="en-US" sz="2179" dirty="0">
                    <a:solidFill>
                      <a:srgbClr val="0000FF"/>
                    </a:solidFill>
                    <a:latin typeface="Cambria" panose="02040503050406030204" pitchFamily="18" charset="0"/>
                    <a:ea typeface="Cambria" panose="02040503050406030204" pitchFamily="18" charset="0"/>
                  </a:rPr>
                  <a:t>𝑦</a:t>
                </a:r>
                <a:r>
                  <a:rPr lang="en-US" sz="2179" dirty="0">
                    <a:solidFill>
                      <a:prstClr val="black"/>
                    </a:solidFill>
                    <a:latin typeface="Cambria" panose="02040503050406030204" pitchFamily="18" charset="0"/>
                    <a:ea typeface="Cambria" panose="02040503050406030204" pitchFamily="18" charset="0"/>
                  </a:rPr>
                  <a:t> that pass through the </a:t>
                </a:r>
                <a:r>
                  <a:rPr lang="en-US" sz="2179" dirty="0">
                    <a:solidFill>
                      <a:srgbClr val="0000FF"/>
                    </a:solidFill>
                    <a:latin typeface="Cambria" panose="02040503050406030204" pitchFamily="18" charset="0"/>
                    <a:ea typeface="Cambria" panose="02040503050406030204" pitchFamily="18" charset="0"/>
                  </a:rPr>
                  <a:t>vertex/edge q, </a:t>
                </a:r>
              </a:p>
              <a:p>
                <a:pPr marL="345900" indent="-345900" defTabSz="553441">
                  <a:buFont typeface="Arial" panose="020B0604020202020204" pitchFamily="34" charset="0"/>
                  <a:buChar char="•"/>
                </a:pPr>
                <a:r>
                  <a:rPr lang="en-US" sz="2179" dirty="0">
                    <a:solidFill>
                      <a:prstClr val="black"/>
                    </a:solidFill>
                    <a:latin typeface="Cambria" panose="02040503050406030204" pitchFamily="18" charset="0"/>
                    <a:ea typeface="Cambria" panose="02040503050406030204" pitchFamily="18" charset="0"/>
                  </a:rPr>
                  <a:t> </a:t>
                </a:r>
                <a:r>
                  <a:rPr lang="en-US" sz="2179" dirty="0">
                    <a:solidFill>
                      <a:srgbClr val="0000FF"/>
                    </a:solidFill>
                    <a:latin typeface="Cambria" panose="02040503050406030204" pitchFamily="18" charset="0"/>
                    <a:ea typeface="Cambria" panose="02040503050406030204" pitchFamily="18" charset="0"/>
                  </a:rPr>
                  <a:t>𝑀</a:t>
                </a:r>
                <a:r>
                  <a:rPr lang="en-US" sz="1332" dirty="0">
                    <a:solidFill>
                      <a:srgbClr val="0000FF"/>
                    </a:solidFill>
                    <a:latin typeface="Cambria" panose="02040503050406030204" pitchFamily="18" charset="0"/>
                    <a:ea typeface="Cambria" panose="02040503050406030204" pitchFamily="18" charset="0"/>
                  </a:rPr>
                  <a:t>𝑥𝑦 </a:t>
                </a:r>
                <a:r>
                  <a:rPr lang="en-US" sz="2179" dirty="0">
                    <a:solidFill>
                      <a:prstClr val="black"/>
                    </a:solidFill>
                    <a:latin typeface="Cambria" panose="02040503050406030204" pitchFamily="18" charset="0"/>
                    <a:ea typeface="Cambria" panose="02040503050406030204" pitchFamily="18" charset="0"/>
                  </a:rPr>
                  <a:t>represents the total number of shortest paths between </a:t>
                </a:r>
                <a:r>
                  <a:rPr lang="en-US" sz="2179" dirty="0">
                    <a:solidFill>
                      <a:srgbClr val="0000FF"/>
                    </a:solidFill>
                    <a:latin typeface="Cambria" panose="02040503050406030204" pitchFamily="18" charset="0"/>
                    <a:ea typeface="Cambria" panose="02040503050406030204" pitchFamily="18" charset="0"/>
                  </a:rPr>
                  <a:t>𝑥 and 𝑦</a:t>
                </a:r>
                <a:r>
                  <a:rPr lang="en-US" sz="2179" dirty="0">
                    <a:solidFill>
                      <a:prstClr val="black"/>
                    </a:solidFill>
                    <a:latin typeface="Cambria" panose="02040503050406030204" pitchFamily="18" charset="0"/>
                    <a:ea typeface="Cambria" panose="02040503050406030204" pitchFamily="18" charset="0"/>
                  </a:rPr>
                  <a:t>. </a:t>
                </a:r>
              </a:p>
              <a:p>
                <a:pPr marL="345900" indent="-345900" defTabSz="553441">
                  <a:buFont typeface="Arial" panose="020B0604020202020204" pitchFamily="34" charset="0"/>
                  <a:buChar char="•"/>
                </a:pPr>
                <a:endParaRPr lang="en-US" sz="2179" dirty="0">
                  <a:solidFill>
                    <a:prstClr val="black"/>
                  </a:solidFill>
                  <a:latin typeface="Cambria" panose="02040503050406030204" pitchFamily="18" charset="0"/>
                  <a:ea typeface="Cambria" panose="02040503050406030204" pitchFamily="18" charset="0"/>
                </a:endParaRPr>
              </a:p>
            </p:txBody>
          </p:sp>
        </mc:Choice>
        <mc:Fallback xmlns="">
          <p:sp>
            <p:nvSpPr>
              <p:cNvPr id="6" name="TextBox 5">
                <a:extLst>
                  <a:ext uri="{FF2B5EF4-FFF2-40B4-BE49-F238E27FC236}">
                    <a16:creationId xmlns:a16="http://schemas.microsoft.com/office/drawing/2014/main" id="{FCCC41F6-E463-FBF9-E205-1A4E62807B16}"/>
                  </a:ext>
                </a:extLst>
              </p:cNvPr>
              <p:cNvSpPr txBox="1">
                <a:spLocks noRot="1" noChangeAspect="1" noMove="1" noResize="1" noEditPoints="1" noAdjustHandles="1" noChangeArrowheads="1" noChangeShapeType="1" noTextEdit="1"/>
              </p:cNvSpPr>
              <p:nvPr/>
            </p:nvSpPr>
            <p:spPr>
              <a:xfrm>
                <a:off x="394399" y="5141599"/>
                <a:ext cx="9101377" cy="2131033"/>
              </a:xfrm>
              <a:prstGeom prst="rect">
                <a:avLst/>
              </a:prstGeom>
              <a:blipFill>
                <a:blip r:embed="rId4"/>
                <a:stretch>
                  <a:fillRect l="-737" t="-1714"/>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12E61B39-B018-6C94-6AA1-9A275CDFBD86}"/>
                  </a:ext>
                </a:extLst>
              </p:cNvPr>
              <p:cNvSpPr txBox="1"/>
              <p:nvPr/>
            </p:nvSpPr>
            <p:spPr>
              <a:xfrm>
                <a:off x="394399" y="7291839"/>
                <a:ext cx="13970190" cy="1433726"/>
              </a:xfrm>
              <a:prstGeom prst="rect">
                <a:avLst/>
              </a:prstGeom>
              <a:noFill/>
            </p:spPr>
            <p:txBody>
              <a:bodyPr wrap="square">
                <a:spAutoFit/>
              </a:bodyPr>
              <a:lstStyle/>
              <a:p>
                <a:pPr marL="345900" indent="-345900" defTabSz="553441">
                  <a:buFont typeface="Arial" panose="020B0604020202020204" pitchFamily="34" charset="0"/>
                  <a:buChar char="•"/>
                </a:pPr>
                <a:r>
                  <a:rPr lang="en-US" sz="2179" dirty="0">
                    <a:solidFill>
                      <a:prstClr val="black"/>
                    </a:solidFill>
                    <a:latin typeface="Cambria" panose="02040503050406030204" pitchFamily="18" charset="0"/>
                    <a:ea typeface="Cambria" panose="02040503050406030204" pitchFamily="18" charset="0"/>
                  </a:rPr>
                  <a:t>The normalization factor is given by </a:t>
                </a:r>
                <a14:m>
                  <m:oMath xmlns:m="http://schemas.openxmlformats.org/officeDocument/2006/math">
                    <m:r>
                      <a:rPr lang="en-US" sz="2179" i="1" dirty="0">
                        <a:solidFill>
                          <a:srgbClr val="0000FF"/>
                        </a:solidFill>
                        <a:latin typeface="Cambria Math" panose="02040503050406030204" pitchFamily="18" charset="0"/>
                        <a:ea typeface="Cambria" panose="02040503050406030204" pitchFamily="18" charset="0"/>
                      </a:rPr>
                      <m:t>𝐴</m:t>
                    </m:r>
                    <m:r>
                      <a:rPr lang="en-US" sz="2179" i="1" dirty="0">
                        <a:solidFill>
                          <a:srgbClr val="0000FF"/>
                        </a:solidFill>
                        <a:latin typeface="Cambria Math" panose="02040503050406030204" pitchFamily="18" charset="0"/>
                        <a:ea typeface="Cambria" panose="02040503050406030204" pitchFamily="18" charset="0"/>
                      </a:rPr>
                      <m:t> = (</m:t>
                    </m:r>
                    <m:r>
                      <a:rPr lang="en-US" sz="2179" i="1" dirty="0">
                        <a:solidFill>
                          <a:srgbClr val="0000FF"/>
                        </a:solidFill>
                        <a:latin typeface="Cambria Math" panose="02040503050406030204" pitchFamily="18" charset="0"/>
                        <a:ea typeface="Cambria" panose="02040503050406030204" pitchFamily="18" charset="0"/>
                      </a:rPr>
                      <m:t>𝑉</m:t>
                    </m:r>
                    <m:r>
                      <a:rPr lang="en-US" sz="2179" i="1" dirty="0">
                        <a:solidFill>
                          <a:srgbClr val="0000FF"/>
                        </a:solidFill>
                        <a:latin typeface="Cambria Math" panose="02040503050406030204" pitchFamily="18" charset="0"/>
                        <a:ea typeface="Cambria" panose="02040503050406030204" pitchFamily="18" charset="0"/>
                      </a:rPr>
                      <m:t> − 1) (</m:t>
                    </m:r>
                    <m:r>
                      <a:rPr lang="en-US" sz="2179" i="1" dirty="0">
                        <a:solidFill>
                          <a:srgbClr val="0000FF"/>
                        </a:solidFill>
                        <a:latin typeface="Cambria Math" panose="02040503050406030204" pitchFamily="18" charset="0"/>
                        <a:ea typeface="Cambria" panose="02040503050406030204" pitchFamily="18" charset="0"/>
                      </a:rPr>
                      <m:t>𝑉</m:t>
                    </m:r>
                    <m:r>
                      <a:rPr lang="en-US" sz="2179" i="1" dirty="0">
                        <a:solidFill>
                          <a:srgbClr val="0000FF"/>
                        </a:solidFill>
                        <a:latin typeface="Cambria Math" panose="02040503050406030204" pitchFamily="18" charset="0"/>
                        <a:ea typeface="Cambria" panose="02040503050406030204" pitchFamily="18" charset="0"/>
                      </a:rPr>
                      <m:t> − 2) </m:t>
                    </m:r>
                  </m:oMath>
                </a14:m>
                <a:r>
                  <a:rPr lang="en-US" sz="2179" dirty="0">
                    <a:solidFill>
                      <a:prstClr val="black"/>
                    </a:solidFill>
                    <a:latin typeface="Cambria" panose="02040503050406030204" pitchFamily="18" charset="0"/>
                    <a:ea typeface="Cambria" panose="02040503050406030204" pitchFamily="18" charset="0"/>
                  </a:rPr>
                  <a:t>in case of vertices and </a:t>
                </a:r>
                <a:r>
                  <a:rPr lang="en-US" sz="2179" dirty="0">
                    <a:solidFill>
                      <a:srgbClr val="0000FF"/>
                    </a:solidFill>
                    <a:latin typeface="Cambria" panose="02040503050406030204" pitchFamily="18" charset="0"/>
                    <a:ea typeface="Cambria" panose="02040503050406030204" pitchFamily="18" charset="0"/>
                  </a:rPr>
                  <a:t>𝐴 = 𝑉(𝑉 − 1) </a:t>
                </a:r>
                <a:r>
                  <a:rPr lang="en-US" sz="2179" dirty="0">
                    <a:solidFill>
                      <a:prstClr val="black"/>
                    </a:solidFill>
                    <a:latin typeface="Cambria" panose="02040503050406030204" pitchFamily="18" charset="0"/>
                    <a:ea typeface="Cambria" panose="02040503050406030204" pitchFamily="18" charset="0"/>
                  </a:rPr>
                  <a:t>for edge betweenness. </a:t>
                </a:r>
              </a:p>
              <a:p>
                <a:pPr marL="345900" indent="-345900" defTabSz="553441">
                  <a:buFont typeface="Arial" panose="020B0604020202020204" pitchFamily="34" charset="0"/>
                  <a:buChar char="•"/>
                </a:pPr>
                <a:endParaRPr lang="en-US" sz="2179" dirty="0">
                  <a:solidFill>
                    <a:prstClr val="black"/>
                  </a:solidFill>
                  <a:latin typeface="Cambria" panose="02040503050406030204" pitchFamily="18" charset="0"/>
                  <a:ea typeface="Cambria" panose="02040503050406030204" pitchFamily="18" charset="0"/>
                </a:endParaRPr>
              </a:p>
              <a:p>
                <a:pPr marL="345900" indent="-345900" defTabSz="553441">
                  <a:buFont typeface="Arial" panose="020B0604020202020204" pitchFamily="34" charset="0"/>
                  <a:buChar char="•"/>
                </a:pPr>
                <a:r>
                  <a:rPr lang="en-US" sz="2179" dirty="0">
                    <a:solidFill>
                      <a:prstClr val="black"/>
                    </a:solidFill>
                    <a:latin typeface="Cambria" panose="02040503050406030204" pitchFamily="18" charset="0"/>
                    <a:ea typeface="Cambria" panose="02040503050406030204" pitchFamily="18" charset="0"/>
                  </a:rPr>
                  <a:t>In general, a high (low) centrality value indicates a high (low) importance of a constituent within a network.</a:t>
                </a:r>
                <a:endParaRPr lang="en-IN" sz="2179" dirty="0">
                  <a:solidFill>
                    <a:prstClr val="black"/>
                  </a:solidFill>
                  <a:latin typeface="Cambria" panose="02040503050406030204" pitchFamily="18" charset="0"/>
                  <a:ea typeface="Cambria" panose="02040503050406030204" pitchFamily="18" charset="0"/>
                </a:endParaRPr>
              </a:p>
            </p:txBody>
          </p:sp>
        </mc:Choice>
        <mc:Fallback xmlns="">
          <p:sp>
            <p:nvSpPr>
              <p:cNvPr id="13" name="TextBox 12">
                <a:extLst>
                  <a:ext uri="{FF2B5EF4-FFF2-40B4-BE49-F238E27FC236}">
                    <a16:creationId xmlns:a16="http://schemas.microsoft.com/office/drawing/2014/main" id="{12E61B39-B018-6C94-6AA1-9A275CDFBD86}"/>
                  </a:ext>
                </a:extLst>
              </p:cNvPr>
              <p:cNvSpPr txBox="1">
                <a:spLocks noRot="1" noChangeAspect="1" noMove="1" noResize="1" noEditPoints="1" noAdjustHandles="1" noChangeArrowheads="1" noChangeShapeType="1" noTextEdit="1"/>
              </p:cNvSpPr>
              <p:nvPr/>
            </p:nvSpPr>
            <p:spPr>
              <a:xfrm>
                <a:off x="394399" y="7291839"/>
                <a:ext cx="13970190" cy="1433726"/>
              </a:xfrm>
              <a:prstGeom prst="rect">
                <a:avLst/>
              </a:prstGeom>
              <a:blipFill>
                <a:blip r:embed="rId5"/>
                <a:stretch>
                  <a:fillRect l="-480" t="-2553" b="-7660"/>
                </a:stretch>
              </a:blipFill>
            </p:spPr>
            <p:txBody>
              <a:bodyPr/>
              <a:lstStyle/>
              <a:p>
                <a:r>
                  <a:rPr lang="en-IN">
                    <a:noFill/>
                  </a:rPr>
                  <a:t> </a:t>
                </a:r>
              </a:p>
            </p:txBody>
          </p:sp>
        </mc:Fallback>
      </mc:AlternateContent>
      <p:sp>
        <p:nvSpPr>
          <p:cNvPr id="19" name="Rectangle 5">
            <a:extLst>
              <a:ext uri="{FF2B5EF4-FFF2-40B4-BE49-F238E27FC236}">
                <a16:creationId xmlns:a16="http://schemas.microsoft.com/office/drawing/2014/main" id="{BE11B8DA-CC1B-B177-C42B-95F57CACF8ED}"/>
              </a:ext>
            </a:extLst>
          </p:cNvPr>
          <p:cNvSpPr txBox="1">
            <a:spLocks noChangeArrowheads="1"/>
          </p:cNvSpPr>
          <p:nvPr/>
        </p:nvSpPr>
        <p:spPr>
          <a:xfrm>
            <a:off x="73795" y="1311856"/>
            <a:ext cx="11069241" cy="543274"/>
          </a:xfrm>
          <a:prstGeom prst="rect">
            <a:avLst/>
          </a:prstGeom>
          <a:solidFill>
            <a:schemeClr val="bg1">
              <a:lumMod val="95000"/>
            </a:schemeClr>
          </a:solidFill>
        </p:spPr>
        <p:txBody>
          <a:bodyPr vert="horz" lIns="110692" tIns="55346" rIns="110692" bIns="55346" rtlCol="1" anchor="ctr">
            <a:normAutofit fontScale="85000" lnSpcReduction="20000"/>
          </a:bodyPr>
          <a:lstStyle>
            <a:lvl1pPr algn="ctr" defTabSz="914400" rtl="1" eaLnBrk="1" latinLnBrk="0" hangingPunct="1">
              <a:spcBef>
                <a:spcPct val="0"/>
              </a:spcBef>
              <a:buNone/>
              <a:defRPr sz="4400" kern="1200">
                <a:solidFill>
                  <a:schemeClr val="tx1"/>
                </a:solidFill>
                <a:latin typeface="+mj-lt"/>
                <a:ea typeface="+mj-ea"/>
                <a:cs typeface="+mj-cs"/>
              </a:defRPr>
            </a:lvl1pPr>
          </a:lstStyle>
          <a:p>
            <a:pPr defTabSz="1106881"/>
            <a:r>
              <a:rPr lang="en-IN" sz="3874" b="1" dirty="0">
                <a:solidFill>
                  <a:srgbClr val="0000FF"/>
                </a:solidFill>
                <a:latin typeface="Cambria" panose="02040503050406030204" pitchFamily="18" charset="0"/>
                <a:ea typeface="Cambria" panose="02040503050406030204" pitchFamily="18" charset="0"/>
              </a:rPr>
              <a:t>Node-based and edge-based </a:t>
            </a:r>
            <a:r>
              <a:rPr lang="en-IN" sz="3874" b="1" dirty="0" err="1">
                <a:solidFill>
                  <a:srgbClr val="0000FF"/>
                </a:solidFill>
                <a:latin typeface="Cambria" panose="02040503050406030204" pitchFamily="18" charset="0"/>
                <a:ea typeface="Cambria" panose="02040503050406030204" pitchFamily="18" charset="0"/>
              </a:rPr>
              <a:t>centralites</a:t>
            </a:r>
            <a:endParaRPr lang="en-IN" sz="3874" dirty="0">
              <a:solidFill>
                <a:srgbClr val="0000FF"/>
              </a:solidFill>
              <a:latin typeface="Calibri Light"/>
            </a:endParaRPr>
          </a:p>
        </p:txBody>
      </p:sp>
      <p:pic>
        <p:nvPicPr>
          <p:cNvPr id="20" name="Picture 19">
            <a:extLst>
              <a:ext uri="{FF2B5EF4-FFF2-40B4-BE49-F238E27FC236}">
                <a16:creationId xmlns:a16="http://schemas.microsoft.com/office/drawing/2014/main" id="{048CD241-EB71-033B-D7E5-3FA18B4A6BD5}"/>
              </a:ext>
            </a:extLst>
          </p:cNvPr>
          <p:cNvPicPr>
            <a:picLocks noChangeAspect="1"/>
          </p:cNvPicPr>
          <p:nvPr/>
        </p:nvPicPr>
        <p:blipFill>
          <a:blip r:embed="rId6" cstate="print">
            <a:alphaModFix/>
            <a:duotone>
              <a:schemeClr val="accent2">
                <a:shade val="45000"/>
                <a:satMod val="135000"/>
              </a:schemeClr>
              <a:prstClr val="white"/>
            </a:duotone>
            <a:extLst>
              <a:ext uri="{BEBA8EAE-BF5A-486C-A8C5-ECC9F3942E4B}">
                <a14:imgProps xmlns:a14="http://schemas.microsoft.com/office/drawing/2010/main">
                  <a14:imgLayer r:embed="rId7">
                    <a14:imgEffect>
                      <a14:artisticTexturizer/>
                    </a14:imgEffect>
                  </a14:imgLayer>
                </a14:imgProps>
              </a:ext>
              <a:ext uri="{28A0092B-C50C-407E-A947-70E740481C1C}">
                <a14:useLocalDpi xmlns:a14="http://schemas.microsoft.com/office/drawing/2010/main" val="0"/>
              </a:ext>
            </a:extLst>
          </a:blip>
          <a:stretch>
            <a:fillRect/>
          </a:stretch>
        </p:blipFill>
        <p:spPr>
          <a:xfrm>
            <a:off x="10079465" y="1194957"/>
            <a:ext cx="1011064" cy="777072"/>
          </a:xfrm>
          <a:prstGeom prst="rect">
            <a:avLst/>
          </a:prstGeom>
          <a:ln>
            <a:noFill/>
          </a:ln>
          <a:effectLst>
            <a:softEdge rad="112500"/>
          </a:effectLst>
        </p:spPr>
      </p:pic>
      <p:grpSp>
        <p:nvGrpSpPr>
          <p:cNvPr id="25" name="Group 24">
            <a:extLst>
              <a:ext uri="{FF2B5EF4-FFF2-40B4-BE49-F238E27FC236}">
                <a16:creationId xmlns:a16="http://schemas.microsoft.com/office/drawing/2014/main" id="{04148A0B-0B5B-8BD5-D174-B0789895E1C1}"/>
              </a:ext>
            </a:extLst>
          </p:cNvPr>
          <p:cNvGrpSpPr/>
          <p:nvPr/>
        </p:nvGrpSpPr>
        <p:grpSpPr>
          <a:xfrm>
            <a:off x="9397383" y="2526668"/>
            <a:ext cx="5263213" cy="4312727"/>
            <a:chOff x="7844203" y="1266183"/>
            <a:chExt cx="4347798" cy="3562627"/>
          </a:xfrm>
        </p:grpSpPr>
        <p:grpSp>
          <p:nvGrpSpPr>
            <p:cNvPr id="9" name="Group 8">
              <a:extLst>
                <a:ext uri="{FF2B5EF4-FFF2-40B4-BE49-F238E27FC236}">
                  <a16:creationId xmlns:a16="http://schemas.microsoft.com/office/drawing/2014/main" id="{6CFC4D5F-54BE-6049-C840-05B79789A8BF}"/>
                </a:ext>
              </a:extLst>
            </p:cNvPr>
            <p:cNvGrpSpPr/>
            <p:nvPr/>
          </p:nvGrpSpPr>
          <p:grpSpPr>
            <a:xfrm>
              <a:off x="7844203" y="1496525"/>
              <a:ext cx="4347798" cy="3332285"/>
              <a:chOff x="7725409" y="404446"/>
              <a:chExt cx="4466591" cy="3332285"/>
            </a:xfrm>
          </p:grpSpPr>
          <p:pic>
            <p:nvPicPr>
              <p:cNvPr id="10" name="Picture 9">
                <a:extLst>
                  <a:ext uri="{FF2B5EF4-FFF2-40B4-BE49-F238E27FC236}">
                    <a16:creationId xmlns:a16="http://schemas.microsoft.com/office/drawing/2014/main" id="{2ED2A733-E00B-B1E7-F5B6-6D3DEA260E22}"/>
                  </a:ext>
                </a:extLst>
              </p:cNvPr>
              <p:cNvPicPr>
                <a:picLocks noChangeAspect="1"/>
              </p:cNvPicPr>
              <p:nvPr/>
            </p:nvPicPr>
            <p:blipFill>
              <a:blip r:embed="rId8"/>
              <a:srcRect t="1012" r="592" b="1"/>
              <a:stretch>
                <a:fillRect/>
              </a:stretch>
            </p:blipFill>
            <p:spPr>
              <a:xfrm>
                <a:off x="7725409" y="404446"/>
                <a:ext cx="4466591" cy="3332285"/>
              </a:xfrm>
              <a:prstGeom prst="rect">
                <a:avLst/>
              </a:prstGeom>
            </p:spPr>
          </p:pic>
          <p:sp>
            <p:nvSpPr>
              <p:cNvPr id="11" name="Rectangle 10">
                <a:extLst>
                  <a:ext uri="{FF2B5EF4-FFF2-40B4-BE49-F238E27FC236}">
                    <a16:creationId xmlns:a16="http://schemas.microsoft.com/office/drawing/2014/main" id="{E7C61626-CDB7-C99E-CA4D-B4D3F34DA2D5}"/>
                  </a:ext>
                </a:extLst>
              </p:cNvPr>
              <p:cNvSpPr/>
              <p:nvPr/>
            </p:nvSpPr>
            <p:spPr>
              <a:xfrm>
                <a:off x="9161585" y="2277208"/>
                <a:ext cx="3030415" cy="1459523"/>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defTabSz="553441"/>
                <a:endParaRPr lang="en-IN" sz="2179" dirty="0">
                  <a:solidFill>
                    <a:prstClr val="black"/>
                  </a:solidFill>
                  <a:latin typeface="Calibri"/>
                </a:endParaRPr>
              </a:p>
            </p:txBody>
          </p:sp>
        </p:grpSp>
        <p:grpSp>
          <p:nvGrpSpPr>
            <p:cNvPr id="14" name="Group 13">
              <a:extLst>
                <a:ext uri="{FF2B5EF4-FFF2-40B4-BE49-F238E27FC236}">
                  <a16:creationId xmlns:a16="http://schemas.microsoft.com/office/drawing/2014/main" id="{0D0E7546-BC16-6FDE-3702-81AD71466E8C}"/>
                </a:ext>
              </a:extLst>
            </p:cNvPr>
            <p:cNvGrpSpPr/>
            <p:nvPr/>
          </p:nvGrpSpPr>
          <p:grpSpPr>
            <a:xfrm rot="3232422">
              <a:off x="9540601" y="2634560"/>
              <a:ext cx="460683" cy="176228"/>
              <a:chOff x="10717934" y="1215692"/>
              <a:chExt cx="519480" cy="198720"/>
            </a:xfrm>
          </p:grpSpPr>
          <mc:AlternateContent xmlns:mc="http://schemas.openxmlformats.org/markup-compatibility/2006" xmlns:p14="http://schemas.microsoft.com/office/powerpoint/2010/main">
            <mc:Choice Requires="p14">
              <p:contentPart p14:bwMode="auto" r:id="rId9">
                <p14:nvContentPartPr>
                  <p14:cNvPr id="15" name="Ink 14">
                    <a:extLst>
                      <a:ext uri="{FF2B5EF4-FFF2-40B4-BE49-F238E27FC236}">
                        <a16:creationId xmlns:a16="http://schemas.microsoft.com/office/drawing/2014/main" id="{1E6065C1-DCFA-2357-BC0E-BCD3C7860C2A}"/>
                      </a:ext>
                    </a:extLst>
                  </p14:cNvPr>
                  <p14:cNvContentPartPr/>
                  <p14:nvPr/>
                </p14:nvContentPartPr>
                <p14:xfrm>
                  <a:off x="10717934" y="1243772"/>
                  <a:ext cx="519480" cy="170640"/>
                </p14:xfrm>
              </p:contentPart>
            </mc:Choice>
            <mc:Fallback xmlns="">
              <p:pic>
                <p:nvPicPr>
                  <p:cNvPr id="15" name="Ink 14">
                    <a:extLst>
                      <a:ext uri="{FF2B5EF4-FFF2-40B4-BE49-F238E27FC236}">
                        <a16:creationId xmlns:a16="http://schemas.microsoft.com/office/drawing/2014/main" id="{1E6065C1-DCFA-2357-BC0E-BCD3C7860C2A}"/>
                      </a:ext>
                    </a:extLst>
                  </p:cNvPr>
                  <p:cNvPicPr/>
                  <p:nvPr/>
                </p:nvPicPr>
                <p:blipFill>
                  <a:blip r:embed="rId10"/>
                  <a:stretch>
                    <a:fillRect/>
                  </a:stretch>
                </p:blipFill>
                <p:spPr>
                  <a:xfrm>
                    <a:off x="10707788" y="1233615"/>
                    <a:ext cx="539366" cy="190548"/>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6" name="Ink 15">
                    <a:extLst>
                      <a:ext uri="{FF2B5EF4-FFF2-40B4-BE49-F238E27FC236}">
                        <a16:creationId xmlns:a16="http://schemas.microsoft.com/office/drawing/2014/main" id="{4746C53F-49AE-DA12-AA5D-F4EE08F4DFEC}"/>
                      </a:ext>
                    </a:extLst>
                  </p14:cNvPr>
                  <p14:cNvContentPartPr/>
                  <p14:nvPr/>
                </p14:nvContentPartPr>
                <p14:xfrm>
                  <a:off x="10717934" y="1257092"/>
                  <a:ext cx="45720" cy="39960"/>
                </p14:xfrm>
              </p:contentPart>
            </mc:Choice>
            <mc:Fallback xmlns="">
              <p:pic>
                <p:nvPicPr>
                  <p:cNvPr id="16" name="Ink 15">
                    <a:extLst>
                      <a:ext uri="{FF2B5EF4-FFF2-40B4-BE49-F238E27FC236}">
                        <a16:creationId xmlns:a16="http://schemas.microsoft.com/office/drawing/2014/main" id="{4746C53F-49AE-DA12-AA5D-F4EE08F4DFEC}"/>
                      </a:ext>
                    </a:extLst>
                  </p:cNvPr>
                  <p:cNvPicPr/>
                  <p:nvPr/>
                </p:nvPicPr>
                <p:blipFill>
                  <a:blip r:embed="rId12"/>
                  <a:stretch>
                    <a:fillRect/>
                  </a:stretch>
                </p:blipFill>
                <p:spPr>
                  <a:xfrm>
                    <a:off x="10707819" y="1247001"/>
                    <a:ext cx="65545" cy="59738"/>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7" name="Ink 16">
                    <a:extLst>
                      <a:ext uri="{FF2B5EF4-FFF2-40B4-BE49-F238E27FC236}">
                        <a16:creationId xmlns:a16="http://schemas.microsoft.com/office/drawing/2014/main" id="{CB85A788-983E-CDCF-29AF-6143B3F949F9}"/>
                      </a:ext>
                    </a:extLst>
                  </p14:cNvPr>
                  <p14:cNvContentPartPr/>
                  <p14:nvPr/>
                </p14:nvContentPartPr>
                <p14:xfrm>
                  <a:off x="10770494" y="1215692"/>
                  <a:ext cx="23760" cy="41760"/>
                </p14:xfrm>
              </p:contentPart>
            </mc:Choice>
            <mc:Fallback xmlns="">
              <p:pic>
                <p:nvPicPr>
                  <p:cNvPr id="17" name="Ink 16">
                    <a:extLst>
                      <a:ext uri="{FF2B5EF4-FFF2-40B4-BE49-F238E27FC236}">
                        <a16:creationId xmlns:a16="http://schemas.microsoft.com/office/drawing/2014/main" id="{CB85A788-983E-CDCF-29AF-6143B3F949F9}"/>
                      </a:ext>
                    </a:extLst>
                  </p:cNvPr>
                  <p:cNvPicPr/>
                  <p:nvPr/>
                </p:nvPicPr>
                <p:blipFill>
                  <a:blip r:embed="rId14"/>
                  <a:stretch>
                    <a:fillRect/>
                  </a:stretch>
                </p:blipFill>
                <p:spPr>
                  <a:xfrm>
                    <a:off x="10760426" y="1205654"/>
                    <a:ext cx="43493" cy="61435"/>
                  </a:xfrm>
                  <a:prstGeom prst="rect">
                    <a:avLst/>
                  </a:prstGeom>
                </p:spPr>
              </p:pic>
            </mc:Fallback>
          </mc:AlternateContent>
        </p:grpSp>
        <p:grpSp>
          <p:nvGrpSpPr>
            <p:cNvPr id="21" name="Group 20">
              <a:extLst>
                <a:ext uri="{FF2B5EF4-FFF2-40B4-BE49-F238E27FC236}">
                  <a16:creationId xmlns:a16="http://schemas.microsoft.com/office/drawing/2014/main" id="{98414E19-D607-F1C6-4D18-39293A42D261}"/>
                </a:ext>
              </a:extLst>
            </p:cNvPr>
            <p:cNvGrpSpPr/>
            <p:nvPr/>
          </p:nvGrpSpPr>
          <p:grpSpPr>
            <a:xfrm rot="16691879">
              <a:off x="9616616" y="1408411"/>
              <a:ext cx="460683" cy="176228"/>
              <a:chOff x="10717934" y="1215692"/>
              <a:chExt cx="519480" cy="198720"/>
            </a:xfrm>
          </p:grpSpPr>
          <mc:AlternateContent xmlns:mc="http://schemas.openxmlformats.org/markup-compatibility/2006" xmlns:p14="http://schemas.microsoft.com/office/powerpoint/2010/main">
            <mc:Choice Requires="p14">
              <p:contentPart p14:bwMode="auto" r:id="rId15">
                <p14:nvContentPartPr>
                  <p14:cNvPr id="22" name="Ink 21">
                    <a:extLst>
                      <a:ext uri="{FF2B5EF4-FFF2-40B4-BE49-F238E27FC236}">
                        <a16:creationId xmlns:a16="http://schemas.microsoft.com/office/drawing/2014/main" id="{38D35ADF-2686-AC99-2B00-E44F0885BE94}"/>
                      </a:ext>
                    </a:extLst>
                  </p14:cNvPr>
                  <p14:cNvContentPartPr/>
                  <p14:nvPr/>
                </p14:nvContentPartPr>
                <p14:xfrm>
                  <a:off x="10717934" y="1243772"/>
                  <a:ext cx="519480" cy="170640"/>
                </p14:xfrm>
              </p:contentPart>
            </mc:Choice>
            <mc:Fallback xmlns="">
              <p:pic>
                <p:nvPicPr>
                  <p:cNvPr id="22" name="Ink 21">
                    <a:extLst>
                      <a:ext uri="{FF2B5EF4-FFF2-40B4-BE49-F238E27FC236}">
                        <a16:creationId xmlns:a16="http://schemas.microsoft.com/office/drawing/2014/main" id="{38D35ADF-2686-AC99-2B00-E44F0885BE94}"/>
                      </a:ext>
                    </a:extLst>
                  </p:cNvPr>
                  <p:cNvPicPr/>
                  <p:nvPr/>
                </p:nvPicPr>
                <p:blipFill>
                  <a:blip r:embed="rId10"/>
                  <a:stretch>
                    <a:fillRect/>
                  </a:stretch>
                </p:blipFill>
                <p:spPr>
                  <a:xfrm>
                    <a:off x="10707788" y="1233615"/>
                    <a:ext cx="539366" cy="190548"/>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3" name="Ink 22">
                    <a:extLst>
                      <a:ext uri="{FF2B5EF4-FFF2-40B4-BE49-F238E27FC236}">
                        <a16:creationId xmlns:a16="http://schemas.microsoft.com/office/drawing/2014/main" id="{7864DC21-564F-5AB6-E9A0-FD5E0ADF0D0C}"/>
                      </a:ext>
                    </a:extLst>
                  </p14:cNvPr>
                  <p14:cNvContentPartPr/>
                  <p14:nvPr/>
                </p14:nvContentPartPr>
                <p14:xfrm>
                  <a:off x="10717934" y="1257092"/>
                  <a:ext cx="45720" cy="39960"/>
                </p14:xfrm>
              </p:contentPart>
            </mc:Choice>
            <mc:Fallback xmlns="">
              <p:pic>
                <p:nvPicPr>
                  <p:cNvPr id="23" name="Ink 22">
                    <a:extLst>
                      <a:ext uri="{FF2B5EF4-FFF2-40B4-BE49-F238E27FC236}">
                        <a16:creationId xmlns:a16="http://schemas.microsoft.com/office/drawing/2014/main" id="{7864DC21-564F-5AB6-E9A0-FD5E0ADF0D0C}"/>
                      </a:ext>
                    </a:extLst>
                  </p:cNvPr>
                  <p:cNvPicPr/>
                  <p:nvPr/>
                </p:nvPicPr>
                <p:blipFill>
                  <a:blip r:embed="rId12"/>
                  <a:stretch>
                    <a:fillRect/>
                  </a:stretch>
                </p:blipFill>
                <p:spPr>
                  <a:xfrm>
                    <a:off x="10707819" y="1247001"/>
                    <a:ext cx="65545" cy="59738"/>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4" name="Ink 23">
                    <a:extLst>
                      <a:ext uri="{FF2B5EF4-FFF2-40B4-BE49-F238E27FC236}">
                        <a16:creationId xmlns:a16="http://schemas.microsoft.com/office/drawing/2014/main" id="{A250C971-DFF6-36BB-BC1C-19C9D8A87CD9}"/>
                      </a:ext>
                    </a:extLst>
                  </p14:cNvPr>
                  <p14:cNvContentPartPr/>
                  <p14:nvPr/>
                </p14:nvContentPartPr>
                <p14:xfrm>
                  <a:off x="10770494" y="1215692"/>
                  <a:ext cx="23760" cy="41760"/>
                </p14:xfrm>
              </p:contentPart>
            </mc:Choice>
            <mc:Fallback xmlns="">
              <p:pic>
                <p:nvPicPr>
                  <p:cNvPr id="17" name="Ink 16">
                    <a:extLst>
                      <a:ext uri="{FF2B5EF4-FFF2-40B4-BE49-F238E27FC236}">
                        <a16:creationId xmlns:a16="http://schemas.microsoft.com/office/drawing/2014/main" id="{B0177635-001E-7178-71EB-92CCDA899DB0}"/>
                      </a:ext>
                    </a:extLst>
                  </p:cNvPr>
                  <p:cNvPicPr/>
                  <p:nvPr/>
                </p:nvPicPr>
                <p:blipFill>
                  <a:blip r:embed="rId18"/>
                  <a:stretch>
                    <a:fillRect/>
                  </a:stretch>
                </p:blipFill>
                <p:spPr>
                  <a:xfrm>
                    <a:off x="10761854" y="1206692"/>
                    <a:ext cx="41400" cy="59400"/>
                  </a:xfrm>
                  <a:prstGeom prst="rect">
                    <a:avLst/>
                  </a:prstGeom>
                </p:spPr>
              </p:pic>
            </mc:Fallback>
          </mc:AlternateContent>
        </p:grpSp>
      </p:grpSp>
      <p:sp>
        <p:nvSpPr>
          <p:cNvPr id="2" name="Slide Number Placeholder 1">
            <a:extLst>
              <a:ext uri="{FF2B5EF4-FFF2-40B4-BE49-F238E27FC236}">
                <a16:creationId xmlns:a16="http://schemas.microsoft.com/office/drawing/2014/main" id="{5A7BFE38-4659-05EA-6120-3EBBABA03087}"/>
              </a:ext>
            </a:extLst>
          </p:cNvPr>
          <p:cNvSpPr>
            <a:spLocks noGrp="1"/>
          </p:cNvSpPr>
          <p:nvPr>
            <p:ph type="sldNum" sz="quarter" idx="12"/>
          </p:nvPr>
        </p:nvSpPr>
        <p:spPr>
          <a:xfrm>
            <a:off x="11214763" y="8976337"/>
            <a:ext cx="3320772" cy="442001"/>
          </a:xfrm>
        </p:spPr>
        <p:txBody>
          <a:bodyPr/>
          <a:lstStyle/>
          <a:p>
            <a:pPr defTabSz="553441"/>
            <a:fld id="{FA12D02F-3427-4B62-8071-A6D65F0880EE}" type="slidenum">
              <a:rPr lang="en-IN">
                <a:solidFill>
                  <a:prstClr val="black">
                    <a:tint val="75000"/>
                  </a:prstClr>
                </a:solidFill>
                <a:latin typeface="Calibri"/>
              </a:rPr>
              <a:pPr defTabSz="553441"/>
              <a:t>42</a:t>
            </a:fld>
            <a:endParaRPr lang="en-IN" dirty="0">
              <a:solidFill>
                <a:prstClr val="black">
                  <a:tint val="75000"/>
                </a:prstClr>
              </a:solidFill>
              <a:latin typeface="Calibri"/>
            </a:endParaRPr>
          </a:p>
        </p:txBody>
      </p:sp>
    </p:spTree>
    <p:extLst>
      <p:ext uri="{BB962C8B-B14F-4D97-AF65-F5344CB8AC3E}">
        <p14:creationId xmlns:p14="http://schemas.microsoft.com/office/powerpoint/2010/main" val="4132114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grpId="0" nodeType="click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wipe(down)">
                                      <p:cBhvr>
                                        <p:cTn id="1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3"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53B7E0-DDC8-30D6-CDBE-F4F1E2B45FF0}"/>
            </a:ext>
          </a:extLst>
        </p:cNvPr>
        <p:cNvGrpSpPr/>
        <p:nvPr/>
      </p:nvGrpSpPr>
      <p:grpSpPr>
        <a:xfrm>
          <a:off x="0" y="0"/>
          <a:ext cx="0" cy="0"/>
          <a:chOff x="0" y="0"/>
          <a:chExt cx="0" cy="0"/>
        </a:xfrm>
      </p:grpSpPr>
      <p:sp>
        <p:nvSpPr>
          <p:cNvPr id="8" name="Rectangle 5">
            <a:extLst>
              <a:ext uri="{FF2B5EF4-FFF2-40B4-BE49-F238E27FC236}">
                <a16:creationId xmlns:a16="http://schemas.microsoft.com/office/drawing/2014/main" id="{37940891-64A8-15F4-48B8-AFDCA74898CE}"/>
              </a:ext>
            </a:extLst>
          </p:cNvPr>
          <p:cNvSpPr txBox="1">
            <a:spLocks noChangeArrowheads="1"/>
          </p:cNvSpPr>
          <p:nvPr/>
        </p:nvSpPr>
        <p:spPr>
          <a:xfrm>
            <a:off x="73795" y="1311856"/>
            <a:ext cx="11069241" cy="543274"/>
          </a:xfrm>
          <a:prstGeom prst="rect">
            <a:avLst/>
          </a:prstGeom>
          <a:solidFill>
            <a:schemeClr val="bg1">
              <a:lumMod val="95000"/>
            </a:schemeClr>
          </a:solidFill>
        </p:spPr>
        <p:txBody>
          <a:bodyPr vert="horz" lIns="110692" tIns="55346" rIns="110692" bIns="55346" rtlCol="1" anchor="ctr">
            <a:normAutofit fontScale="85000" lnSpcReduction="20000"/>
          </a:bodyPr>
          <a:lstStyle>
            <a:lvl1pPr algn="ctr" defTabSz="914400" rtl="1" eaLnBrk="1" latinLnBrk="0" hangingPunct="1">
              <a:spcBef>
                <a:spcPct val="0"/>
              </a:spcBef>
              <a:buNone/>
              <a:defRPr sz="4400" kern="1200">
                <a:solidFill>
                  <a:schemeClr val="tx1"/>
                </a:solidFill>
                <a:latin typeface="+mj-lt"/>
                <a:ea typeface="+mj-ea"/>
                <a:cs typeface="+mj-cs"/>
              </a:defRPr>
            </a:lvl1pPr>
          </a:lstStyle>
          <a:p>
            <a:pPr defTabSz="1106881"/>
            <a:r>
              <a:rPr lang="en-IN" sz="3874" b="1" dirty="0">
                <a:solidFill>
                  <a:srgbClr val="0000FF"/>
                </a:solidFill>
                <a:latin typeface="Cambria" panose="02040503050406030204" pitchFamily="18" charset="0"/>
                <a:ea typeface="Cambria" panose="02040503050406030204" pitchFamily="18" charset="0"/>
              </a:rPr>
              <a:t>Node-based and edge-based </a:t>
            </a:r>
            <a:r>
              <a:rPr lang="en-IN" sz="3874" b="1" dirty="0" err="1">
                <a:solidFill>
                  <a:srgbClr val="0000FF"/>
                </a:solidFill>
                <a:latin typeface="Cambria" panose="02040503050406030204" pitchFamily="18" charset="0"/>
                <a:ea typeface="Cambria" panose="02040503050406030204" pitchFamily="18" charset="0"/>
              </a:rPr>
              <a:t>centralites</a:t>
            </a:r>
            <a:endParaRPr lang="en-IN" sz="3874" dirty="0">
              <a:solidFill>
                <a:srgbClr val="0000FF"/>
              </a:solidFill>
              <a:latin typeface="Calibri Light"/>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8A122C2F-80E4-7A19-1937-A882966235CB}"/>
                  </a:ext>
                </a:extLst>
              </p:cNvPr>
              <p:cNvSpPr txBox="1"/>
              <p:nvPr/>
            </p:nvSpPr>
            <p:spPr>
              <a:xfrm>
                <a:off x="1236279" y="4064989"/>
                <a:ext cx="6143215" cy="551048"/>
              </a:xfrm>
              <a:prstGeom prst="rect">
                <a:avLst/>
              </a:prstGeom>
              <a:noFill/>
            </p:spPr>
            <p:txBody>
              <a:bodyPr wrap="square" lIns="0" tIns="0" rIns="0" bIns="0" rtlCol="0">
                <a:spAutoFit/>
              </a:bodyPr>
              <a:lstStyle/>
              <a:p>
                <a:pPr defTabSz="553441"/>
                <a14:m>
                  <m:oMath xmlns:m="http://schemas.openxmlformats.org/officeDocument/2006/math">
                    <m:sSubSup>
                      <m:sSubSupPr>
                        <m:ctrlPr>
                          <a:rPr lang="en-IN" sz="2179" i="1">
                            <a:solidFill>
                              <a:srgbClr val="0000FF"/>
                            </a:solidFill>
                            <a:latin typeface="Cambria Math" panose="02040503050406030204" pitchFamily="18" charset="0"/>
                          </a:rPr>
                        </m:ctrlPr>
                      </m:sSubSupPr>
                      <m:e>
                        <m:r>
                          <a:rPr lang="en-IN" sz="2179" i="1">
                            <a:solidFill>
                              <a:srgbClr val="0000FF"/>
                            </a:solidFill>
                            <a:latin typeface="Cambria Math" panose="02040503050406030204" pitchFamily="18" charset="0"/>
                          </a:rPr>
                          <m:t>𝐶</m:t>
                        </m:r>
                      </m:e>
                      <m:sub>
                        <m:r>
                          <a:rPr lang="en-IN" sz="2179" i="1">
                            <a:solidFill>
                              <a:srgbClr val="0000FF"/>
                            </a:solidFill>
                            <a:latin typeface="Cambria Math" panose="02040503050406030204" pitchFamily="18" charset="0"/>
                          </a:rPr>
                          <m:t>𝑣</m:t>
                        </m:r>
                      </m:sub>
                      <m:sup>
                        <m:r>
                          <a:rPr lang="en-IN" sz="2179" i="1">
                            <a:solidFill>
                              <a:srgbClr val="0000FF"/>
                            </a:solidFill>
                            <a:latin typeface="Cambria Math" panose="02040503050406030204" pitchFamily="18" charset="0"/>
                          </a:rPr>
                          <m:t>𝐶</m:t>
                        </m:r>
                      </m:sup>
                    </m:sSubSup>
                    <m:r>
                      <a:rPr lang="en-IN" sz="2179" i="1">
                        <a:solidFill>
                          <a:srgbClr val="0000FF"/>
                        </a:solidFill>
                        <a:latin typeface="Cambria Math" panose="02040503050406030204" pitchFamily="18" charset="0"/>
                      </a:rPr>
                      <m:t>(</m:t>
                    </m:r>
                    <m:r>
                      <a:rPr lang="en-IN" sz="2179" i="1">
                        <a:solidFill>
                          <a:srgbClr val="0000FF"/>
                        </a:solidFill>
                        <a:latin typeface="Cambria Math" panose="02040503050406030204" pitchFamily="18" charset="0"/>
                      </a:rPr>
                      <m:t>𝑞</m:t>
                    </m:r>
                    <m:r>
                      <a:rPr lang="en-IN" sz="2179" i="1">
                        <a:solidFill>
                          <a:srgbClr val="0000FF"/>
                        </a:solidFill>
                        <a:latin typeface="Cambria Math" panose="02040503050406030204" pitchFamily="18" charset="0"/>
                      </a:rPr>
                      <m:t>)=</m:t>
                    </m:r>
                    <m:f>
                      <m:fPr>
                        <m:ctrlPr>
                          <a:rPr lang="en-IN" sz="2179" i="1">
                            <a:solidFill>
                              <a:srgbClr val="0000FF"/>
                            </a:solidFill>
                            <a:latin typeface="Cambria Math" panose="02040503050406030204" pitchFamily="18" charset="0"/>
                          </a:rPr>
                        </m:ctrlPr>
                      </m:fPr>
                      <m:num>
                        <m:r>
                          <a:rPr lang="en-IN" sz="2179" i="1">
                            <a:solidFill>
                              <a:srgbClr val="0000FF"/>
                            </a:solidFill>
                            <a:latin typeface="Cambria Math" panose="02040503050406030204" pitchFamily="18" charset="0"/>
                          </a:rPr>
                          <m:t>𝑉</m:t>
                        </m:r>
                        <m:r>
                          <a:rPr lang="en-IN" sz="2179" i="1">
                            <a:solidFill>
                              <a:srgbClr val="0000FF"/>
                            </a:solidFill>
                            <a:latin typeface="Cambria Math" panose="02040503050406030204" pitchFamily="18" charset="0"/>
                          </a:rPr>
                          <m:t>−1</m:t>
                        </m:r>
                      </m:num>
                      <m:den>
                        <m:nary>
                          <m:naryPr>
                            <m:chr m:val="∑"/>
                            <m:supHide m:val="on"/>
                            <m:ctrlPr>
                              <a:rPr lang="en-IN" sz="2179" i="1">
                                <a:solidFill>
                                  <a:srgbClr val="0000FF"/>
                                </a:solidFill>
                                <a:latin typeface="Cambria Math" panose="02040503050406030204" pitchFamily="18" charset="0"/>
                              </a:rPr>
                            </m:ctrlPr>
                          </m:naryPr>
                          <m:sub>
                            <m:r>
                              <m:rPr>
                                <m:brk m:alnAt="7"/>
                              </m:rPr>
                              <a:rPr lang="en-IN" sz="2179" i="1">
                                <a:solidFill>
                                  <a:srgbClr val="0000FF"/>
                                </a:solidFill>
                                <a:latin typeface="Cambria Math" panose="02040503050406030204" pitchFamily="18" charset="0"/>
                              </a:rPr>
                              <m:t>𝑥</m:t>
                            </m:r>
                          </m:sub>
                          <m:sup/>
                          <m:e>
                            <m:sSub>
                              <m:sSubPr>
                                <m:ctrlPr>
                                  <a:rPr lang="en-IN" sz="2179" i="1">
                                    <a:solidFill>
                                      <a:srgbClr val="0000FF"/>
                                    </a:solidFill>
                                    <a:latin typeface="Cambria Math" panose="02040503050406030204" pitchFamily="18" charset="0"/>
                                  </a:rPr>
                                </m:ctrlPr>
                              </m:sSubPr>
                              <m:e>
                                <m:r>
                                  <a:rPr lang="en-IN" sz="2179" i="1">
                                    <a:solidFill>
                                      <a:srgbClr val="0000FF"/>
                                    </a:solidFill>
                                    <a:latin typeface="Cambria Math" panose="02040503050406030204" pitchFamily="18" charset="0"/>
                                  </a:rPr>
                                  <m:t>𝑚</m:t>
                                </m:r>
                              </m:e>
                              <m:sub>
                                <m:r>
                                  <a:rPr lang="en-IN" sz="2179" i="1">
                                    <a:solidFill>
                                      <a:srgbClr val="0000FF"/>
                                    </a:solidFill>
                                    <a:latin typeface="Cambria Math" panose="02040503050406030204" pitchFamily="18" charset="0"/>
                                  </a:rPr>
                                  <m:t>𝑞𝑥</m:t>
                                </m:r>
                              </m:sub>
                            </m:sSub>
                          </m:e>
                        </m:nary>
                      </m:den>
                    </m:f>
                  </m:oMath>
                </a14:m>
                <a:r>
                  <a:rPr lang="en-IN" sz="2179" dirty="0">
                    <a:solidFill>
                      <a:srgbClr val="0000FF"/>
                    </a:solidFill>
                    <a:latin typeface="Cambria" panose="02040503050406030204" pitchFamily="18" charset="0"/>
                    <a:ea typeface="Cambria" panose="02040503050406030204" pitchFamily="18" charset="0"/>
                  </a:rPr>
                  <a:t>;         </a:t>
                </a:r>
                <a:r>
                  <a:rPr lang="en-IN" sz="2179" b="1" dirty="0">
                    <a:solidFill>
                      <a:prstClr val="black"/>
                    </a:solidFill>
                    <a:latin typeface="Cambria" panose="02040503050406030204" pitchFamily="18" charset="0"/>
                    <a:ea typeface="Cambria" panose="02040503050406030204" pitchFamily="18" charset="0"/>
                  </a:rPr>
                  <a:t>Vertex closeness centrality</a:t>
                </a:r>
              </a:p>
            </p:txBody>
          </p:sp>
        </mc:Choice>
        <mc:Fallback xmlns="">
          <p:sp>
            <p:nvSpPr>
              <p:cNvPr id="2" name="TextBox 1">
                <a:extLst>
                  <a:ext uri="{FF2B5EF4-FFF2-40B4-BE49-F238E27FC236}">
                    <a16:creationId xmlns:a16="http://schemas.microsoft.com/office/drawing/2014/main" id="{8A122C2F-80E4-7A19-1937-A882966235CB}"/>
                  </a:ext>
                </a:extLst>
              </p:cNvPr>
              <p:cNvSpPr txBox="1">
                <a:spLocks noRot="1" noChangeAspect="1" noMove="1" noResize="1" noEditPoints="1" noAdjustHandles="1" noChangeArrowheads="1" noChangeShapeType="1" noTextEdit="1"/>
              </p:cNvSpPr>
              <p:nvPr/>
            </p:nvSpPr>
            <p:spPr>
              <a:xfrm>
                <a:off x="1236279" y="4064989"/>
                <a:ext cx="6143215" cy="551048"/>
              </a:xfrm>
              <a:prstGeom prst="rect">
                <a:avLst/>
              </a:prstGeom>
              <a:blipFill>
                <a:blip r:embed="rId3"/>
                <a:stretch>
                  <a:fillRect t="-4444" b="-1111"/>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CC89996A-DBDA-5AD5-5311-E660335A1D03}"/>
                  </a:ext>
                </a:extLst>
              </p:cNvPr>
              <p:cNvSpPr txBox="1"/>
              <p:nvPr/>
            </p:nvSpPr>
            <p:spPr>
              <a:xfrm>
                <a:off x="1195236" y="4711957"/>
                <a:ext cx="5835124" cy="524567"/>
              </a:xfrm>
              <a:prstGeom prst="rect">
                <a:avLst/>
              </a:prstGeom>
              <a:noFill/>
            </p:spPr>
            <p:txBody>
              <a:bodyPr wrap="none" lIns="0" tIns="0" rIns="0" bIns="0" rtlCol="0">
                <a:spAutoFit/>
              </a:bodyPr>
              <a:lstStyle/>
              <a:p>
                <a:pPr defTabSz="553441"/>
                <a14:m>
                  <m:oMath xmlns:m="http://schemas.openxmlformats.org/officeDocument/2006/math">
                    <m:r>
                      <a:rPr lang="en-IN" sz="2179" i="1">
                        <a:solidFill>
                          <a:srgbClr val="0000FF"/>
                        </a:solidFill>
                        <a:latin typeface="Cambria Math" panose="02040503050406030204" pitchFamily="18" charset="0"/>
                      </a:rPr>
                      <m:t> </m:t>
                    </m:r>
                    <m:sSubSup>
                      <m:sSubSupPr>
                        <m:ctrlPr>
                          <a:rPr lang="en-IN" sz="2179" i="1">
                            <a:solidFill>
                              <a:srgbClr val="0000FF"/>
                            </a:solidFill>
                            <a:latin typeface="Cambria Math" panose="02040503050406030204" pitchFamily="18" charset="0"/>
                          </a:rPr>
                        </m:ctrlPr>
                      </m:sSubSupPr>
                      <m:e>
                        <m:r>
                          <a:rPr lang="en-IN" sz="2179" i="1">
                            <a:solidFill>
                              <a:srgbClr val="0000FF"/>
                            </a:solidFill>
                            <a:latin typeface="Cambria Math" panose="02040503050406030204" pitchFamily="18" charset="0"/>
                          </a:rPr>
                          <m:t>𝐶</m:t>
                        </m:r>
                      </m:e>
                      <m:sub>
                        <m:r>
                          <a:rPr lang="en-IN" sz="2179" i="1">
                            <a:solidFill>
                              <a:srgbClr val="0000FF"/>
                            </a:solidFill>
                            <a:latin typeface="Cambria Math" panose="02040503050406030204" pitchFamily="18" charset="0"/>
                          </a:rPr>
                          <m:t>𝑒</m:t>
                        </m:r>
                      </m:sub>
                      <m:sup>
                        <m:r>
                          <a:rPr lang="en-IN" sz="2179" i="1">
                            <a:solidFill>
                              <a:srgbClr val="0000FF"/>
                            </a:solidFill>
                            <a:latin typeface="Cambria Math" panose="02040503050406030204" pitchFamily="18" charset="0"/>
                          </a:rPr>
                          <m:t>𝐶</m:t>
                        </m:r>
                      </m:sup>
                    </m:sSubSup>
                    <m:r>
                      <a:rPr lang="en-IN" sz="2179" i="1">
                        <a:solidFill>
                          <a:srgbClr val="0000FF"/>
                        </a:solidFill>
                        <a:latin typeface="Cambria Math" panose="02040503050406030204" pitchFamily="18" charset="0"/>
                      </a:rPr>
                      <m:t>(</m:t>
                    </m:r>
                    <m:r>
                      <a:rPr lang="en-IN" sz="2179" i="1">
                        <a:solidFill>
                          <a:srgbClr val="0000FF"/>
                        </a:solidFill>
                        <a:latin typeface="Cambria Math" panose="02040503050406030204" pitchFamily="18" charset="0"/>
                      </a:rPr>
                      <m:t>𝑞</m:t>
                    </m:r>
                    <m:r>
                      <a:rPr lang="en-IN" sz="2179" i="1">
                        <a:solidFill>
                          <a:srgbClr val="0000FF"/>
                        </a:solidFill>
                        <a:latin typeface="Cambria Math" panose="02040503050406030204" pitchFamily="18" charset="0"/>
                      </a:rPr>
                      <m:t>)=</m:t>
                    </m:r>
                    <m:f>
                      <m:fPr>
                        <m:ctrlPr>
                          <a:rPr lang="en-IN" sz="2179" i="1">
                            <a:solidFill>
                              <a:srgbClr val="0000FF"/>
                            </a:solidFill>
                            <a:latin typeface="Cambria Math" panose="02040503050406030204" pitchFamily="18" charset="0"/>
                          </a:rPr>
                        </m:ctrlPr>
                      </m:fPr>
                      <m:num>
                        <m:r>
                          <a:rPr lang="en-IN" sz="2179" i="1">
                            <a:solidFill>
                              <a:srgbClr val="0000FF"/>
                            </a:solidFill>
                            <a:latin typeface="Cambria Math" panose="02040503050406030204" pitchFamily="18" charset="0"/>
                          </a:rPr>
                          <m:t>𝐸</m:t>
                        </m:r>
                        <m:r>
                          <a:rPr lang="en-IN" sz="2179" i="1">
                            <a:solidFill>
                              <a:srgbClr val="0000FF"/>
                            </a:solidFill>
                            <a:latin typeface="Cambria Math" panose="02040503050406030204" pitchFamily="18" charset="0"/>
                          </a:rPr>
                          <m:t>−1</m:t>
                        </m:r>
                      </m:num>
                      <m:den>
                        <m:nary>
                          <m:naryPr>
                            <m:chr m:val="∑"/>
                            <m:supHide m:val="on"/>
                            <m:ctrlPr>
                              <a:rPr lang="en-IN" sz="2179" i="1">
                                <a:solidFill>
                                  <a:srgbClr val="0000FF"/>
                                </a:solidFill>
                                <a:latin typeface="Cambria Math" panose="02040503050406030204" pitchFamily="18" charset="0"/>
                              </a:rPr>
                            </m:ctrlPr>
                          </m:naryPr>
                          <m:sub>
                            <m:r>
                              <m:rPr>
                                <m:brk m:alnAt="7"/>
                              </m:rPr>
                              <a:rPr lang="en-IN" sz="2179" i="1">
                                <a:solidFill>
                                  <a:srgbClr val="0000FF"/>
                                </a:solidFill>
                                <a:latin typeface="Cambria Math" panose="02040503050406030204" pitchFamily="18" charset="0"/>
                              </a:rPr>
                              <m:t>𝑥</m:t>
                            </m:r>
                          </m:sub>
                          <m:sup/>
                          <m:e>
                            <m:sSub>
                              <m:sSubPr>
                                <m:ctrlPr>
                                  <a:rPr lang="en-IN" sz="2179" i="1">
                                    <a:solidFill>
                                      <a:srgbClr val="0000FF"/>
                                    </a:solidFill>
                                    <a:latin typeface="Cambria Math" panose="02040503050406030204" pitchFamily="18" charset="0"/>
                                  </a:rPr>
                                </m:ctrlPr>
                              </m:sSubPr>
                              <m:e>
                                <m:r>
                                  <a:rPr lang="en-IN" sz="2179" i="1">
                                    <a:solidFill>
                                      <a:srgbClr val="0000FF"/>
                                    </a:solidFill>
                                    <a:latin typeface="Cambria Math" panose="02040503050406030204" pitchFamily="18" charset="0"/>
                                  </a:rPr>
                                  <m:t>𝑚</m:t>
                                </m:r>
                              </m:e>
                              <m:sub>
                                <m:r>
                                  <a:rPr lang="en-IN" sz="2179" i="1">
                                    <a:solidFill>
                                      <a:srgbClr val="0000FF"/>
                                    </a:solidFill>
                                    <a:latin typeface="Cambria Math" panose="02040503050406030204" pitchFamily="18" charset="0"/>
                                  </a:rPr>
                                  <m:t>𝑥𝑎</m:t>
                                </m:r>
                              </m:sub>
                            </m:sSub>
                            <m:r>
                              <a:rPr lang="en-IN" sz="2179" i="1">
                                <a:solidFill>
                                  <a:srgbClr val="0000FF"/>
                                </a:solidFill>
                                <a:latin typeface="Cambria Math" panose="02040503050406030204" pitchFamily="18" charset="0"/>
                              </a:rPr>
                              <m:t>+</m:t>
                            </m:r>
                            <m:sSub>
                              <m:sSubPr>
                                <m:ctrlPr>
                                  <a:rPr lang="en-IN" sz="2179" i="1">
                                    <a:solidFill>
                                      <a:srgbClr val="0000FF"/>
                                    </a:solidFill>
                                    <a:latin typeface="Cambria Math" panose="02040503050406030204" pitchFamily="18" charset="0"/>
                                  </a:rPr>
                                </m:ctrlPr>
                              </m:sSubPr>
                              <m:e>
                                <m:r>
                                  <a:rPr lang="en-IN" sz="2179" i="1">
                                    <a:solidFill>
                                      <a:srgbClr val="0000FF"/>
                                    </a:solidFill>
                                    <a:latin typeface="Cambria Math" panose="02040503050406030204" pitchFamily="18" charset="0"/>
                                  </a:rPr>
                                  <m:t>𝑚</m:t>
                                </m:r>
                              </m:e>
                              <m:sub>
                                <m:r>
                                  <a:rPr lang="en-IN" sz="2179" i="1">
                                    <a:solidFill>
                                      <a:srgbClr val="0000FF"/>
                                    </a:solidFill>
                                    <a:latin typeface="Cambria Math" panose="02040503050406030204" pitchFamily="18" charset="0"/>
                                  </a:rPr>
                                  <m:t>𝑥𝑏</m:t>
                                </m:r>
                              </m:sub>
                            </m:sSub>
                          </m:e>
                        </m:nary>
                      </m:den>
                    </m:f>
                  </m:oMath>
                </a14:m>
                <a:r>
                  <a:rPr lang="en-IN" sz="2179" dirty="0">
                    <a:solidFill>
                      <a:srgbClr val="0000FF"/>
                    </a:solidFill>
                    <a:latin typeface="Cambria" panose="02040503050406030204" pitchFamily="18" charset="0"/>
                    <a:ea typeface="Cambria" panose="02040503050406030204" pitchFamily="18" charset="0"/>
                  </a:rPr>
                  <a:t> ; </a:t>
                </a:r>
                <a:r>
                  <a:rPr lang="en-IN" sz="2179" b="1" dirty="0">
                    <a:solidFill>
                      <a:prstClr val="black"/>
                    </a:solidFill>
                    <a:latin typeface="Cambria" panose="02040503050406030204" pitchFamily="18" charset="0"/>
                    <a:ea typeface="Cambria" panose="02040503050406030204" pitchFamily="18" charset="0"/>
                  </a:rPr>
                  <a:t>Edge closeness centrality</a:t>
                </a:r>
              </a:p>
            </p:txBody>
          </p:sp>
        </mc:Choice>
        <mc:Fallback xmlns="">
          <p:sp>
            <p:nvSpPr>
              <p:cNvPr id="5" name="TextBox 4">
                <a:extLst>
                  <a:ext uri="{FF2B5EF4-FFF2-40B4-BE49-F238E27FC236}">
                    <a16:creationId xmlns:a16="http://schemas.microsoft.com/office/drawing/2014/main" id="{CC89996A-DBDA-5AD5-5311-E660335A1D03}"/>
                  </a:ext>
                </a:extLst>
              </p:cNvPr>
              <p:cNvSpPr txBox="1">
                <a:spLocks noRot="1" noChangeAspect="1" noMove="1" noResize="1" noEditPoints="1" noAdjustHandles="1" noChangeArrowheads="1" noChangeShapeType="1" noTextEdit="1"/>
              </p:cNvSpPr>
              <p:nvPr/>
            </p:nvSpPr>
            <p:spPr>
              <a:xfrm>
                <a:off x="1195236" y="4711957"/>
                <a:ext cx="5835124" cy="524567"/>
              </a:xfrm>
              <a:prstGeom prst="rect">
                <a:avLst/>
              </a:prstGeom>
              <a:blipFill>
                <a:blip r:embed="rId4"/>
                <a:stretch>
                  <a:fillRect t="-4651" r="-1672" b="-5814"/>
                </a:stretch>
              </a:blipFill>
            </p:spPr>
            <p:txBody>
              <a:bodyPr/>
              <a:lstStyle/>
              <a:p>
                <a:r>
                  <a:rPr lang="en-IN">
                    <a:noFill/>
                  </a:rPr>
                  <a:t> </a:t>
                </a:r>
              </a:p>
            </p:txBody>
          </p:sp>
        </mc:Fallback>
      </mc:AlternateContent>
      <p:grpSp>
        <p:nvGrpSpPr>
          <p:cNvPr id="16" name="Group 15">
            <a:extLst>
              <a:ext uri="{FF2B5EF4-FFF2-40B4-BE49-F238E27FC236}">
                <a16:creationId xmlns:a16="http://schemas.microsoft.com/office/drawing/2014/main" id="{74411445-2C06-EF93-88C4-29F36789BDB6}"/>
              </a:ext>
            </a:extLst>
          </p:cNvPr>
          <p:cNvGrpSpPr/>
          <p:nvPr/>
        </p:nvGrpSpPr>
        <p:grpSpPr>
          <a:xfrm>
            <a:off x="8647133" y="3665230"/>
            <a:ext cx="5407018" cy="4033887"/>
            <a:chOff x="7234602" y="1315331"/>
            <a:chExt cx="4466591" cy="3332285"/>
          </a:xfrm>
        </p:grpSpPr>
        <p:pic>
          <p:nvPicPr>
            <p:cNvPr id="4" name="Picture 3">
              <a:extLst>
                <a:ext uri="{FF2B5EF4-FFF2-40B4-BE49-F238E27FC236}">
                  <a16:creationId xmlns:a16="http://schemas.microsoft.com/office/drawing/2014/main" id="{CDB847BE-955F-DCD9-A621-9D4CAB43089F}"/>
                </a:ext>
              </a:extLst>
            </p:cNvPr>
            <p:cNvPicPr>
              <a:picLocks noChangeAspect="1"/>
            </p:cNvPicPr>
            <p:nvPr/>
          </p:nvPicPr>
          <p:blipFill>
            <a:blip r:embed="rId5"/>
            <a:srcRect t="1012" r="592" b="1"/>
            <a:stretch>
              <a:fillRect/>
            </a:stretch>
          </p:blipFill>
          <p:spPr>
            <a:xfrm>
              <a:off x="7234602" y="1315331"/>
              <a:ext cx="4466591" cy="3332285"/>
            </a:xfrm>
            <a:prstGeom prst="rect">
              <a:avLst/>
            </a:prstGeom>
            <a:ln>
              <a:solidFill>
                <a:srgbClr val="00B050"/>
              </a:solidFill>
            </a:ln>
          </p:spPr>
        </p:pic>
        <p:grpSp>
          <p:nvGrpSpPr>
            <p:cNvPr id="7" name="Group 6">
              <a:extLst>
                <a:ext uri="{FF2B5EF4-FFF2-40B4-BE49-F238E27FC236}">
                  <a16:creationId xmlns:a16="http://schemas.microsoft.com/office/drawing/2014/main" id="{017D07ED-7859-542E-9D25-A3CE033325D2}"/>
                </a:ext>
              </a:extLst>
            </p:cNvPr>
            <p:cNvGrpSpPr/>
            <p:nvPr/>
          </p:nvGrpSpPr>
          <p:grpSpPr>
            <a:xfrm rot="3232422">
              <a:off x="8097882" y="2400880"/>
              <a:ext cx="460683" cy="176228"/>
              <a:chOff x="10717934" y="1215692"/>
              <a:chExt cx="519480" cy="198720"/>
            </a:xfrm>
          </p:grpSpPr>
          <mc:AlternateContent xmlns:mc="http://schemas.openxmlformats.org/markup-compatibility/2006" xmlns:p14="http://schemas.microsoft.com/office/powerpoint/2010/main">
            <mc:Choice Requires="p14">
              <p:contentPart p14:bwMode="auto" r:id="rId6">
                <p14:nvContentPartPr>
                  <p14:cNvPr id="9" name="Ink 8">
                    <a:extLst>
                      <a:ext uri="{FF2B5EF4-FFF2-40B4-BE49-F238E27FC236}">
                        <a16:creationId xmlns:a16="http://schemas.microsoft.com/office/drawing/2014/main" id="{4B47720D-8466-0771-50E8-46ABBCA60CB5}"/>
                      </a:ext>
                    </a:extLst>
                  </p14:cNvPr>
                  <p14:cNvContentPartPr/>
                  <p14:nvPr/>
                </p14:nvContentPartPr>
                <p14:xfrm>
                  <a:off x="10717934" y="1243772"/>
                  <a:ext cx="519480" cy="170640"/>
                </p14:xfrm>
              </p:contentPart>
            </mc:Choice>
            <mc:Fallback xmlns="">
              <p:pic>
                <p:nvPicPr>
                  <p:cNvPr id="9" name="Ink 8">
                    <a:extLst>
                      <a:ext uri="{FF2B5EF4-FFF2-40B4-BE49-F238E27FC236}">
                        <a16:creationId xmlns:a16="http://schemas.microsoft.com/office/drawing/2014/main" id="{4B47720D-8466-0771-50E8-46ABBCA60CB5}"/>
                      </a:ext>
                    </a:extLst>
                  </p:cNvPr>
                  <p:cNvPicPr/>
                  <p:nvPr/>
                </p:nvPicPr>
                <p:blipFill>
                  <a:blip r:embed="rId7"/>
                  <a:stretch>
                    <a:fillRect/>
                  </a:stretch>
                </p:blipFill>
                <p:spPr>
                  <a:xfrm>
                    <a:off x="10707788" y="1233615"/>
                    <a:ext cx="539366" cy="190548"/>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Ink 9">
                    <a:extLst>
                      <a:ext uri="{FF2B5EF4-FFF2-40B4-BE49-F238E27FC236}">
                        <a16:creationId xmlns:a16="http://schemas.microsoft.com/office/drawing/2014/main" id="{E466BB25-15A0-6ED0-05F6-9B59655B2793}"/>
                      </a:ext>
                    </a:extLst>
                  </p14:cNvPr>
                  <p14:cNvContentPartPr/>
                  <p14:nvPr/>
                </p14:nvContentPartPr>
                <p14:xfrm>
                  <a:off x="10717934" y="1257092"/>
                  <a:ext cx="45720" cy="39960"/>
                </p14:xfrm>
              </p:contentPart>
            </mc:Choice>
            <mc:Fallback xmlns="">
              <p:pic>
                <p:nvPicPr>
                  <p:cNvPr id="16" name="Ink 15">
                    <a:extLst>
                      <a:ext uri="{FF2B5EF4-FFF2-40B4-BE49-F238E27FC236}">
                        <a16:creationId xmlns:a16="http://schemas.microsoft.com/office/drawing/2014/main" id="{EA511666-51B4-B090-9DC7-1F5F6B54E488}"/>
                      </a:ext>
                    </a:extLst>
                  </p:cNvPr>
                  <p:cNvPicPr/>
                  <p:nvPr/>
                </p:nvPicPr>
                <p:blipFill>
                  <a:blip r:embed="rId14"/>
                  <a:stretch>
                    <a:fillRect/>
                  </a:stretch>
                </p:blipFill>
                <p:spPr>
                  <a:xfrm>
                    <a:off x="10708934" y="1248452"/>
                    <a:ext cx="63360" cy="576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1" name="Ink 10">
                    <a:extLst>
                      <a:ext uri="{FF2B5EF4-FFF2-40B4-BE49-F238E27FC236}">
                        <a16:creationId xmlns:a16="http://schemas.microsoft.com/office/drawing/2014/main" id="{228291E0-1ABF-4C7C-0C1D-7EC3FDA77E1C}"/>
                      </a:ext>
                    </a:extLst>
                  </p14:cNvPr>
                  <p14:cNvContentPartPr/>
                  <p14:nvPr/>
                </p14:nvContentPartPr>
                <p14:xfrm>
                  <a:off x="10770494" y="1215692"/>
                  <a:ext cx="23760" cy="41760"/>
                </p14:xfrm>
              </p:contentPart>
            </mc:Choice>
            <mc:Fallback xmlns="">
              <p:pic>
                <p:nvPicPr>
                  <p:cNvPr id="17" name="Ink 16">
                    <a:extLst>
                      <a:ext uri="{FF2B5EF4-FFF2-40B4-BE49-F238E27FC236}">
                        <a16:creationId xmlns:a16="http://schemas.microsoft.com/office/drawing/2014/main" id="{B0177635-001E-7178-71EB-92CCDA899DB0}"/>
                      </a:ext>
                    </a:extLst>
                  </p:cNvPr>
                  <p:cNvPicPr/>
                  <p:nvPr/>
                </p:nvPicPr>
                <p:blipFill>
                  <a:blip r:embed="rId16"/>
                  <a:stretch>
                    <a:fillRect/>
                  </a:stretch>
                </p:blipFill>
                <p:spPr>
                  <a:xfrm>
                    <a:off x="10761854" y="1206692"/>
                    <a:ext cx="41400" cy="59400"/>
                  </a:xfrm>
                  <a:prstGeom prst="rect">
                    <a:avLst/>
                  </a:prstGeom>
                </p:spPr>
              </p:pic>
            </mc:Fallback>
          </mc:AlternateContent>
        </p:grpSp>
        <p:grpSp>
          <p:nvGrpSpPr>
            <p:cNvPr id="12" name="Group 11">
              <a:extLst>
                <a:ext uri="{FF2B5EF4-FFF2-40B4-BE49-F238E27FC236}">
                  <a16:creationId xmlns:a16="http://schemas.microsoft.com/office/drawing/2014/main" id="{A37275FC-BBDE-5DF1-B26A-3CD68E8099B4}"/>
                </a:ext>
              </a:extLst>
            </p:cNvPr>
            <p:cNvGrpSpPr/>
            <p:nvPr/>
          </p:nvGrpSpPr>
          <p:grpSpPr>
            <a:xfrm rot="11322192">
              <a:off x="7245283" y="1904572"/>
              <a:ext cx="460683" cy="176228"/>
              <a:chOff x="10717934" y="1215692"/>
              <a:chExt cx="519480" cy="198720"/>
            </a:xfrm>
          </p:grpSpPr>
          <mc:AlternateContent xmlns:mc="http://schemas.openxmlformats.org/markup-compatibility/2006" xmlns:p14="http://schemas.microsoft.com/office/powerpoint/2010/main">
            <mc:Choice Requires="p14">
              <p:contentPart p14:bwMode="auto" r:id="rId17">
                <p14:nvContentPartPr>
                  <p14:cNvPr id="13" name="Ink 12">
                    <a:extLst>
                      <a:ext uri="{FF2B5EF4-FFF2-40B4-BE49-F238E27FC236}">
                        <a16:creationId xmlns:a16="http://schemas.microsoft.com/office/drawing/2014/main" id="{1FADA14E-C56A-158C-E95F-26ADDD61FC48}"/>
                      </a:ext>
                    </a:extLst>
                  </p14:cNvPr>
                  <p14:cNvContentPartPr/>
                  <p14:nvPr/>
                </p14:nvContentPartPr>
                <p14:xfrm>
                  <a:off x="10717934" y="1243772"/>
                  <a:ext cx="519480" cy="170640"/>
                </p14:xfrm>
              </p:contentPart>
            </mc:Choice>
            <mc:Fallback xmlns="">
              <p:pic>
                <p:nvPicPr>
                  <p:cNvPr id="13" name="Ink 12">
                    <a:extLst>
                      <a:ext uri="{FF2B5EF4-FFF2-40B4-BE49-F238E27FC236}">
                        <a16:creationId xmlns:a16="http://schemas.microsoft.com/office/drawing/2014/main" id="{1FADA14E-C56A-158C-E95F-26ADDD61FC48}"/>
                      </a:ext>
                    </a:extLst>
                  </p:cNvPr>
                  <p:cNvPicPr/>
                  <p:nvPr/>
                </p:nvPicPr>
                <p:blipFill>
                  <a:blip r:embed="rId7"/>
                  <a:stretch>
                    <a:fillRect/>
                  </a:stretch>
                </p:blipFill>
                <p:spPr>
                  <a:xfrm>
                    <a:off x="10707788" y="1233615"/>
                    <a:ext cx="539366" cy="190548"/>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4" name="Ink 13">
                    <a:extLst>
                      <a:ext uri="{FF2B5EF4-FFF2-40B4-BE49-F238E27FC236}">
                        <a16:creationId xmlns:a16="http://schemas.microsoft.com/office/drawing/2014/main" id="{0C49B1EC-D427-4A1A-7926-621736861966}"/>
                      </a:ext>
                    </a:extLst>
                  </p14:cNvPr>
                  <p14:cNvContentPartPr/>
                  <p14:nvPr/>
                </p14:nvContentPartPr>
                <p14:xfrm>
                  <a:off x="10717934" y="1257092"/>
                  <a:ext cx="45720" cy="39960"/>
                </p14:xfrm>
              </p:contentPart>
            </mc:Choice>
            <mc:Fallback xmlns="">
              <p:pic>
                <p:nvPicPr>
                  <p:cNvPr id="16" name="Ink 15">
                    <a:extLst>
                      <a:ext uri="{FF2B5EF4-FFF2-40B4-BE49-F238E27FC236}">
                        <a16:creationId xmlns:a16="http://schemas.microsoft.com/office/drawing/2014/main" id="{EA511666-51B4-B090-9DC7-1F5F6B54E488}"/>
                      </a:ext>
                    </a:extLst>
                  </p:cNvPr>
                  <p:cNvPicPr/>
                  <p:nvPr/>
                </p:nvPicPr>
                <p:blipFill>
                  <a:blip r:embed="rId14"/>
                  <a:stretch>
                    <a:fillRect/>
                  </a:stretch>
                </p:blipFill>
                <p:spPr>
                  <a:xfrm>
                    <a:off x="10708934" y="1248452"/>
                    <a:ext cx="63360" cy="576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5" name="Ink 14">
                    <a:extLst>
                      <a:ext uri="{FF2B5EF4-FFF2-40B4-BE49-F238E27FC236}">
                        <a16:creationId xmlns:a16="http://schemas.microsoft.com/office/drawing/2014/main" id="{A2DA9FEC-5B82-D089-4A1A-5E5F1F395FF6}"/>
                      </a:ext>
                    </a:extLst>
                  </p14:cNvPr>
                  <p14:cNvContentPartPr/>
                  <p14:nvPr/>
                </p14:nvContentPartPr>
                <p14:xfrm>
                  <a:off x="10770494" y="1215692"/>
                  <a:ext cx="23760" cy="41760"/>
                </p14:xfrm>
              </p:contentPart>
            </mc:Choice>
            <mc:Fallback xmlns="">
              <p:pic>
                <p:nvPicPr>
                  <p:cNvPr id="15" name="Ink 14">
                    <a:extLst>
                      <a:ext uri="{FF2B5EF4-FFF2-40B4-BE49-F238E27FC236}">
                        <a16:creationId xmlns:a16="http://schemas.microsoft.com/office/drawing/2014/main" id="{A2DA9FEC-5B82-D089-4A1A-5E5F1F395FF6}"/>
                      </a:ext>
                    </a:extLst>
                  </p:cNvPr>
                  <p:cNvPicPr/>
                  <p:nvPr/>
                </p:nvPicPr>
                <p:blipFill>
                  <a:blip r:embed="rId20"/>
                  <a:stretch>
                    <a:fillRect/>
                  </a:stretch>
                </p:blipFill>
                <p:spPr>
                  <a:xfrm>
                    <a:off x="10760426" y="1205654"/>
                    <a:ext cx="43493" cy="61435"/>
                  </a:xfrm>
                  <a:prstGeom prst="rect">
                    <a:avLst/>
                  </a:prstGeom>
                </p:spPr>
              </p:pic>
            </mc:Fallback>
          </mc:AlternateContent>
        </p:grpSp>
      </p:grpSp>
      <p:pic>
        <p:nvPicPr>
          <p:cNvPr id="17" name="Picture 16">
            <a:extLst>
              <a:ext uri="{FF2B5EF4-FFF2-40B4-BE49-F238E27FC236}">
                <a16:creationId xmlns:a16="http://schemas.microsoft.com/office/drawing/2014/main" id="{FF540C89-8E9D-5284-A528-E74AB0BF34EB}"/>
              </a:ext>
            </a:extLst>
          </p:cNvPr>
          <p:cNvPicPr>
            <a:picLocks noChangeAspect="1"/>
          </p:cNvPicPr>
          <p:nvPr/>
        </p:nvPicPr>
        <p:blipFill>
          <a:blip r:embed="rId21" cstate="print">
            <a:alphaModFix/>
            <a:duotone>
              <a:schemeClr val="accent2">
                <a:shade val="45000"/>
                <a:satMod val="135000"/>
              </a:schemeClr>
              <a:prstClr val="white"/>
            </a:duotone>
            <a:extLst>
              <a:ext uri="{BEBA8EAE-BF5A-486C-A8C5-ECC9F3942E4B}">
                <a14:imgProps xmlns:a14="http://schemas.microsoft.com/office/drawing/2010/main">
                  <a14:imgLayer r:embed="rId22">
                    <a14:imgEffect>
                      <a14:artisticTexturizer/>
                    </a14:imgEffect>
                  </a14:imgLayer>
                </a14:imgProps>
              </a:ext>
              <a:ext uri="{28A0092B-C50C-407E-A947-70E740481C1C}">
                <a14:useLocalDpi xmlns:a14="http://schemas.microsoft.com/office/drawing/2010/main" val="0"/>
              </a:ext>
            </a:extLst>
          </a:blip>
          <a:stretch>
            <a:fillRect/>
          </a:stretch>
        </p:blipFill>
        <p:spPr>
          <a:xfrm>
            <a:off x="10079465" y="1194957"/>
            <a:ext cx="1011064" cy="777072"/>
          </a:xfrm>
          <a:prstGeom prst="rect">
            <a:avLst/>
          </a:prstGeom>
          <a:ln>
            <a:noFill/>
          </a:ln>
          <a:effectLst>
            <a:softEdge rad="112500"/>
          </a:effectLst>
        </p:spPr>
      </p:pic>
      <p:sp>
        <p:nvSpPr>
          <p:cNvPr id="3" name="Slide Number Placeholder 2">
            <a:extLst>
              <a:ext uri="{FF2B5EF4-FFF2-40B4-BE49-F238E27FC236}">
                <a16:creationId xmlns:a16="http://schemas.microsoft.com/office/drawing/2014/main" id="{98FE5CFE-3062-E16A-00FE-2C0DF95E1212}"/>
              </a:ext>
            </a:extLst>
          </p:cNvPr>
          <p:cNvSpPr>
            <a:spLocks noGrp="1"/>
          </p:cNvSpPr>
          <p:nvPr>
            <p:ph type="sldNum" sz="quarter" idx="12"/>
          </p:nvPr>
        </p:nvSpPr>
        <p:spPr>
          <a:xfrm>
            <a:off x="11350641" y="8950316"/>
            <a:ext cx="3320772" cy="442001"/>
          </a:xfrm>
        </p:spPr>
        <p:txBody>
          <a:bodyPr/>
          <a:lstStyle/>
          <a:p>
            <a:pPr defTabSz="553441"/>
            <a:fld id="{FA12D02F-3427-4B62-8071-A6D65F0880EE}" type="slidenum">
              <a:rPr lang="en-IN">
                <a:solidFill>
                  <a:prstClr val="black">
                    <a:tint val="75000"/>
                  </a:prstClr>
                </a:solidFill>
                <a:latin typeface="Calibri"/>
              </a:rPr>
              <a:pPr defTabSz="553441"/>
              <a:t>43</a:t>
            </a:fld>
            <a:endParaRPr lang="en-IN">
              <a:solidFill>
                <a:prstClr val="black">
                  <a:tint val="75000"/>
                </a:prstClr>
              </a:solidFill>
              <a:latin typeface="Calibri"/>
            </a:endParaRPr>
          </a:p>
        </p:txBody>
      </p:sp>
    </p:spTree>
    <p:extLst>
      <p:ext uri="{BB962C8B-B14F-4D97-AF65-F5344CB8AC3E}">
        <p14:creationId xmlns:p14="http://schemas.microsoft.com/office/powerpoint/2010/main" val="196271540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2CE2E0F-B69C-919A-4D9F-6FCEB686F8C1}"/>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26CFBE4-7535-67F6-B89B-0B7433A8B0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248916"/>
            <a:ext cx="14755298" cy="830193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53441"/>
            <a:endParaRPr lang="en-US" sz="2179">
              <a:solidFill>
                <a:prstClr val="white"/>
              </a:solidFill>
              <a:latin typeface="Calibri" panose="020F0502020204030204"/>
            </a:endParaRPr>
          </a:p>
        </p:txBody>
      </p:sp>
      <p:sp>
        <p:nvSpPr>
          <p:cNvPr id="2" name="Rectangle 1">
            <a:extLst>
              <a:ext uri="{FF2B5EF4-FFF2-40B4-BE49-F238E27FC236}">
                <a16:creationId xmlns:a16="http://schemas.microsoft.com/office/drawing/2014/main" id="{CAA85227-931D-651F-9103-31D53CD46B67}"/>
              </a:ext>
            </a:extLst>
          </p:cNvPr>
          <p:cNvSpPr/>
          <p:nvPr/>
        </p:nvSpPr>
        <p:spPr>
          <a:xfrm>
            <a:off x="10061094" y="1999336"/>
            <a:ext cx="3669014" cy="300082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553441"/>
            <a:endParaRPr lang="en-IN" sz="2179">
              <a:solidFill>
                <a:prstClr val="white"/>
              </a:solidFill>
              <a:latin typeface="Calibri" panose="020F0502020204030204"/>
            </a:endParaRPr>
          </a:p>
        </p:txBody>
      </p:sp>
      <p:pic>
        <p:nvPicPr>
          <p:cNvPr id="11" name="Picture 10">
            <a:extLst>
              <a:ext uri="{FF2B5EF4-FFF2-40B4-BE49-F238E27FC236}">
                <a16:creationId xmlns:a16="http://schemas.microsoft.com/office/drawing/2014/main" id="{93A93921-C7AB-3045-D973-68DBD050EB4F}"/>
              </a:ext>
            </a:extLst>
          </p:cNvPr>
          <p:cNvPicPr>
            <a:picLocks noChangeAspect="1"/>
          </p:cNvPicPr>
          <p:nvPr/>
        </p:nvPicPr>
        <p:blipFill>
          <a:blip r:embed="rId2"/>
          <a:srcRect t="9145"/>
          <a:stretch>
            <a:fillRect/>
          </a:stretch>
        </p:blipFill>
        <p:spPr>
          <a:xfrm>
            <a:off x="0" y="4176318"/>
            <a:ext cx="14758988" cy="5374528"/>
          </a:xfrm>
          <a:prstGeom prst="rect">
            <a:avLst/>
          </a:prstGeom>
        </p:spPr>
      </p:pic>
      <p:pic>
        <p:nvPicPr>
          <p:cNvPr id="13" name="Picture 12">
            <a:extLst>
              <a:ext uri="{FF2B5EF4-FFF2-40B4-BE49-F238E27FC236}">
                <a16:creationId xmlns:a16="http://schemas.microsoft.com/office/drawing/2014/main" id="{51E504F8-1D3F-79FF-6EB7-B0359EEA6D41}"/>
              </a:ext>
            </a:extLst>
          </p:cNvPr>
          <p:cNvPicPr>
            <a:picLocks noChangeAspect="1"/>
          </p:cNvPicPr>
          <p:nvPr/>
        </p:nvPicPr>
        <p:blipFill>
          <a:blip r:embed="rId3"/>
          <a:stretch>
            <a:fillRect/>
          </a:stretch>
        </p:blipFill>
        <p:spPr>
          <a:xfrm>
            <a:off x="31848" y="1248916"/>
            <a:ext cx="14695292" cy="8301930"/>
          </a:xfrm>
          <a:prstGeom prst="rect">
            <a:avLst/>
          </a:prstGeom>
        </p:spPr>
      </p:pic>
      <p:pic>
        <p:nvPicPr>
          <p:cNvPr id="14" name="Picture 13">
            <a:extLst>
              <a:ext uri="{FF2B5EF4-FFF2-40B4-BE49-F238E27FC236}">
                <a16:creationId xmlns:a16="http://schemas.microsoft.com/office/drawing/2014/main" id="{D1902019-8E62-24E6-2507-5E56F22C6D8F}"/>
              </a:ext>
            </a:extLst>
          </p:cNvPr>
          <p:cNvPicPr>
            <a:picLocks noChangeAspect="1"/>
          </p:cNvPicPr>
          <p:nvPr/>
        </p:nvPicPr>
        <p:blipFill>
          <a:blip r:embed="rId2"/>
          <a:srcRect t="21831"/>
          <a:stretch>
            <a:fillRect/>
          </a:stretch>
        </p:blipFill>
        <p:spPr>
          <a:xfrm>
            <a:off x="816794" y="4176319"/>
            <a:ext cx="14065186" cy="4624107"/>
          </a:xfrm>
          <a:prstGeom prst="rect">
            <a:avLst/>
          </a:prstGeom>
        </p:spPr>
      </p:pic>
      <p:pic>
        <p:nvPicPr>
          <p:cNvPr id="16" name="Picture 15">
            <a:extLst>
              <a:ext uri="{FF2B5EF4-FFF2-40B4-BE49-F238E27FC236}">
                <a16:creationId xmlns:a16="http://schemas.microsoft.com/office/drawing/2014/main" id="{42A9D544-DA0B-0A8B-DDB6-85FDD6A96EBB}"/>
              </a:ext>
            </a:extLst>
          </p:cNvPr>
          <p:cNvPicPr>
            <a:picLocks noChangeAspect="1"/>
          </p:cNvPicPr>
          <p:nvPr/>
        </p:nvPicPr>
        <p:blipFill>
          <a:blip r:embed="rId4"/>
          <a:stretch>
            <a:fillRect/>
          </a:stretch>
        </p:blipFill>
        <p:spPr>
          <a:xfrm>
            <a:off x="12672590" y="1962470"/>
            <a:ext cx="2096788" cy="2213848"/>
          </a:xfrm>
          <a:prstGeom prst="rect">
            <a:avLst/>
          </a:prstGeom>
        </p:spPr>
      </p:pic>
      <p:sp>
        <p:nvSpPr>
          <p:cNvPr id="4" name="Slide Number Placeholder 3">
            <a:extLst>
              <a:ext uri="{FF2B5EF4-FFF2-40B4-BE49-F238E27FC236}">
                <a16:creationId xmlns:a16="http://schemas.microsoft.com/office/drawing/2014/main" id="{8C6986D2-EDD9-03E4-BBBD-E86CE716E473}"/>
              </a:ext>
            </a:extLst>
          </p:cNvPr>
          <p:cNvSpPr>
            <a:spLocks noGrp="1"/>
          </p:cNvSpPr>
          <p:nvPr>
            <p:ph type="sldNum" sz="quarter" idx="12"/>
          </p:nvPr>
        </p:nvSpPr>
        <p:spPr/>
        <p:txBody>
          <a:bodyPr/>
          <a:lstStyle/>
          <a:p>
            <a:pPr defTabSz="553441"/>
            <a:fld id="{73B850FF-6169-4056-8077-06FFA93A5366}" type="slidenum">
              <a:rPr lang="en-US">
                <a:solidFill>
                  <a:prstClr val="black">
                    <a:tint val="75000"/>
                  </a:prstClr>
                </a:solidFill>
                <a:latin typeface="Calibri" panose="020F0502020204030204"/>
              </a:rPr>
              <a:pPr defTabSz="553441"/>
              <a:t>44</a:t>
            </a:fld>
            <a:endParaRPr lang="en-US">
              <a:solidFill>
                <a:prstClr val="black">
                  <a:tint val="75000"/>
                </a:prstClr>
              </a:solidFill>
              <a:latin typeface="Calibri" panose="020F0502020204030204"/>
            </a:endParaRPr>
          </a:p>
        </p:txBody>
      </p:sp>
    </p:spTree>
    <p:extLst>
      <p:ext uri="{BB962C8B-B14F-4D97-AF65-F5344CB8AC3E}">
        <p14:creationId xmlns:p14="http://schemas.microsoft.com/office/powerpoint/2010/main" val="3067092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par>
                                <p:cTn id="10" presetID="16" presetClass="entr" presetSubtype="21" fill="hold" nodeType="with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barn(inVertical)">
                                      <p:cBhvr>
                                        <p:cTn id="1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Network Technology Background">
            <a:extLst>
              <a:ext uri="{FF2B5EF4-FFF2-40B4-BE49-F238E27FC236}">
                <a16:creationId xmlns:a16="http://schemas.microsoft.com/office/drawing/2014/main" id="{BD912DC8-6C07-B323-87FF-BA6D5B187BFC}"/>
              </a:ext>
            </a:extLst>
          </p:cNvPr>
          <p:cNvPicPr>
            <a:picLocks noChangeAspect="1"/>
          </p:cNvPicPr>
          <p:nvPr/>
        </p:nvPicPr>
        <p:blipFill rotWithShape="1">
          <a:blip r:embed="rId2">
            <a:alphaModFix amt="60000"/>
          </a:blip>
          <a:srcRect r="-1" b="3428"/>
          <a:stretch/>
        </p:blipFill>
        <p:spPr>
          <a:xfrm>
            <a:off x="1028667" y="719362"/>
            <a:ext cx="13042168" cy="8712968"/>
          </a:xfrm>
          <a:prstGeom prst="rect">
            <a:avLst/>
          </a:prstGeom>
          <a:solidFill>
            <a:srgbClr val="000000">
              <a:shade val="95000"/>
            </a:srgbClr>
          </a:solidFill>
          <a:ln w="444500" cap="sq">
            <a:solidFill>
              <a:srgbClr val="000000"/>
            </a:solidFill>
            <a:miter lim="800000"/>
          </a:ln>
          <a:effectLst>
            <a:outerShdw blurRad="254000" dist="190500" dir="2700000" sy="90000" algn="bl" rotWithShape="0">
              <a:srgbClr val="000000">
                <a:alpha val="40000"/>
              </a:srgbClr>
            </a:outerShdw>
          </a:effectLst>
        </p:spPr>
      </p:pic>
      <p:sp>
        <p:nvSpPr>
          <p:cNvPr id="2" name="Title 1"/>
          <p:cNvSpPr>
            <a:spLocks noGrp="1"/>
          </p:cNvSpPr>
          <p:nvPr>
            <p:ph type="title"/>
          </p:nvPr>
        </p:nvSpPr>
        <p:spPr>
          <a:xfrm>
            <a:off x="1186806" y="572136"/>
            <a:ext cx="12670380" cy="1492648"/>
          </a:xfrm>
          <a:solidFill>
            <a:schemeClr val="bg1"/>
          </a:solidFill>
        </p:spPr>
        <p:txBody>
          <a:bodyPr>
            <a:normAutofit/>
          </a:bodyPr>
          <a:lstStyle/>
          <a:p>
            <a:r>
              <a:rPr lang="en-US" sz="4800" b="1" dirty="0">
                <a:solidFill>
                  <a:srgbClr val="0000FF"/>
                </a:solidFill>
                <a:latin typeface="Cambria" panose="02040503050406030204" pitchFamily="18" charset="0"/>
                <a:ea typeface="Cambria" panose="02040503050406030204" pitchFamily="18" charset="0"/>
              </a:rPr>
              <a:t>Complete and bipartite graph</a:t>
            </a:r>
            <a:endParaRPr lang="en-US" sz="4800" dirty="0">
              <a:solidFill>
                <a:srgbClr val="0000FF"/>
              </a:solidFill>
              <a:latin typeface="Cambria" panose="02040503050406030204" pitchFamily="18" charset="0"/>
              <a:ea typeface="Cambria" panose="02040503050406030204" pitchFamily="18" charset="0"/>
            </a:endParaRPr>
          </a:p>
        </p:txBody>
      </p:sp>
      <p:sp>
        <p:nvSpPr>
          <p:cNvPr id="3" name="Content Placeholder 2"/>
          <p:cNvSpPr>
            <a:spLocks noGrp="1"/>
          </p:cNvSpPr>
          <p:nvPr>
            <p:ph idx="1"/>
          </p:nvPr>
        </p:nvSpPr>
        <p:spPr>
          <a:xfrm>
            <a:off x="1028667" y="2447554"/>
            <a:ext cx="13119579" cy="7305718"/>
          </a:xfrm>
          <a:solidFill>
            <a:schemeClr val="bg1"/>
          </a:solidFill>
        </p:spPr>
        <p:txBody>
          <a:bodyPr>
            <a:normAutofit/>
          </a:bodyPr>
          <a:lstStyle/>
          <a:p>
            <a:r>
              <a:rPr lang="en-US" sz="4000" dirty="0">
                <a:latin typeface="Cambria" panose="02040503050406030204" pitchFamily="18" charset="0"/>
                <a:ea typeface="Cambria" panose="02040503050406030204" pitchFamily="18" charset="0"/>
              </a:rPr>
              <a:t>The </a:t>
            </a:r>
            <a:r>
              <a:rPr lang="en-US" sz="4000" i="1" dirty="0">
                <a:solidFill>
                  <a:srgbClr val="FF0000"/>
                </a:solidFill>
                <a:latin typeface="Cambria" panose="02040503050406030204" pitchFamily="18" charset="0"/>
                <a:ea typeface="Cambria" panose="02040503050406030204" pitchFamily="18" charset="0"/>
              </a:rPr>
              <a:t>complete graph </a:t>
            </a:r>
            <a:r>
              <a:rPr lang="en-US" sz="4000" dirty="0">
                <a:latin typeface="Cambria" panose="02040503050406030204" pitchFamily="18" charset="0"/>
                <a:ea typeface="Cambria" panose="02040503050406030204" pitchFamily="18" charset="0"/>
              </a:rPr>
              <a:t>on n vertices is denoted </a:t>
            </a:r>
            <a:r>
              <a:rPr lang="en-US" sz="4000" dirty="0" err="1">
                <a:latin typeface="Cambria" panose="02040503050406030204" pitchFamily="18" charset="0"/>
                <a:ea typeface="Cambria" panose="02040503050406030204" pitchFamily="18" charset="0"/>
              </a:rPr>
              <a:t>K</a:t>
            </a:r>
            <a:r>
              <a:rPr lang="en-US" sz="4000" baseline="-25000" dirty="0" err="1">
                <a:latin typeface="Cambria" panose="02040503050406030204" pitchFamily="18" charset="0"/>
                <a:ea typeface="Cambria" panose="02040503050406030204" pitchFamily="18" charset="0"/>
              </a:rPr>
              <a:t>n</a:t>
            </a:r>
            <a:r>
              <a:rPr lang="en-US" sz="4000" dirty="0">
                <a:latin typeface="Cambria" panose="02040503050406030204" pitchFamily="18" charset="0"/>
                <a:ea typeface="Cambria" panose="02040503050406030204" pitchFamily="18" charset="0"/>
              </a:rPr>
              <a:t>, and is the graph on n vertices where every pair of distinct vertices are adjacent.</a:t>
            </a:r>
          </a:p>
          <a:p>
            <a:endParaRPr lang="en-US" dirty="0"/>
          </a:p>
          <a:p>
            <a:endParaRPr lang="en-US" dirty="0"/>
          </a:p>
          <a:p>
            <a:endParaRPr lang="en-US" sz="3600" dirty="0">
              <a:latin typeface="Cambria" panose="02040503050406030204" pitchFamily="18" charset="0"/>
              <a:ea typeface="Cambria" panose="02040503050406030204" pitchFamily="18" charset="0"/>
            </a:endParaRPr>
          </a:p>
          <a:p>
            <a:endParaRPr lang="en-US" sz="3600" dirty="0">
              <a:latin typeface="Cambria" panose="02040503050406030204" pitchFamily="18" charset="0"/>
              <a:ea typeface="Cambria" panose="02040503050406030204" pitchFamily="18" charset="0"/>
            </a:endParaRPr>
          </a:p>
          <a:p>
            <a:r>
              <a:rPr lang="en-US" sz="3600" dirty="0">
                <a:latin typeface="Cambria" panose="02040503050406030204" pitchFamily="18" charset="0"/>
                <a:ea typeface="Cambria" panose="02040503050406030204" pitchFamily="18" charset="0"/>
              </a:rPr>
              <a:t>A </a:t>
            </a:r>
            <a:r>
              <a:rPr lang="en-US" sz="3600" i="1" dirty="0">
                <a:solidFill>
                  <a:srgbClr val="FF0000"/>
                </a:solidFill>
                <a:latin typeface="Cambria" panose="02040503050406030204" pitchFamily="18" charset="0"/>
                <a:ea typeface="Cambria" panose="02040503050406030204" pitchFamily="18" charset="0"/>
              </a:rPr>
              <a:t>bipartite graph </a:t>
            </a:r>
            <a:r>
              <a:rPr lang="en-US" sz="3600" dirty="0">
                <a:latin typeface="Cambria" panose="02040503050406030204" pitchFamily="18" charset="0"/>
                <a:ea typeface="Cambria" panose="02040503050406030204" pitchFamily="18" charset="0"/>
              </a:rPr>
              <a:t>is one where the vertices are divided into two classes, R and B say, with the  property that every edge has one end in R and the other end in B. </a:t>
            </a:r>
            <a:r>
              <a:rPr lang="en-US" sz="4000" i="1" dirty="0">
                <a:solidFill>
                  <a:srgbClr val="FF0000"/>
                </a:solidFill>
                <a:latin typeface="Cambria" panose="02040503050406030204" pitchFamily="18" charset="0"/>
                <a:ea typeface="Cambria" panose="02040503050406030204" pitchFamily="18" charset="0"/>
              </a:rPr>
              <a:t>Star and  lattices.</a:t>
            </a:r>
          </a:p>
          <a:p>
            <a:endParaRPr lang="en-US" dirty="0"/>
          </a:p>
        </p:txBody>
      </p:sp>
      <p:cxnSp>
        <p:nvCxnSpPr>
          <p:cNvPr id="7" name="Straight Connector 6"/>
          <p:cNvCxnSpPr/>
          <p:nvPr/>
        </p:nvCxnSpPr>
        <p:spPr>
          <a:xfrm>
            <a:off x="1800674" y="5516106"/>
            <a:ext cx="1975832" cy="0"/>
          </a:xfrm>
          <a:prstGeom prst="line">
            <a:avLst/>
          </a:prstGeom>
        </p:spPr>
        <p:style>
          <a:lnRef idx="3">
            <a:schemeClr val="accent2"/>
          </a:lnRef>
          <a:fillRef idx="0">
            <a:schemeClr val="accent2"/>
          </a:fillRef>
          <a:effectRef idx="2">
            <a:schemeClr val="accent2"/>
          </a:effectRef>
          <a:fontRef idx="minor">
            <a:schemeClr val="tx1"/>
          </a:fontRef>
        </p:style>
      </p:cxnSp>
      <p:sp>
        <p:nvSpPr>
          <p:cNvPr id="9" name="Oval 8"/>
          <p:cNvSpPr/>
          <p:nvPr/>
        </p:nvSpPr>
        <p:spPr>
          <a:xfrm>
            <a:off x="3776506" y="5283656"/>
            <a:ext cx="348676" cy="3486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843" dirty="0"/>
          </a:p>
        </p:txBody>
      </p:sp>
      <p:sp>
        <p:nvSpPr>
          <p:cNvPr id="10" name="Oval 9"/>
          <p:cNvSpPr/>
          <p:nvPr/>
        </p:nvSpPr>
        <p:spPr>
          <a:xfrm>
            <a:off x="1451998" y="5283656"/>
            <a:ext cx="348676" cy="3486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843" dirty="0"/>
          </a:p>
        </p:txBody>
      </p:sp>
      <p:sp>
        <p:nvSpPr>
          <p:cNvPr id="11" name="Isosceles Triangle 10"/>
          <p:cNvSpPr/>
          <p:nvPr/>
        </p:nvSpPr>
        <p:spPr>
          <a:xfrm>
            <a:off x="4663866" y="5109317"/>
            <a:ext cx="1712043" cy="1475899"/>
          </a:xfrm>
          <a:prstGeom prst="triangle">
            <a:avLst>
              <a:gd name="adj" fmla="val 50000"/>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7843"/>
          </a:p>
        </p:txBody>
      </p:sp>
      <p:sp>
        <p:nvSpPr>
          <p:cNvPr id="12" name="Oval 11"/>
          <p:cNvSpPr/>
          <p:nvPr/>
        </p:nvSpPr>
        <p:spPr>
          <a:xfrm>
            <a:off x="5403662" y="4934979"/>
            <a:ext cx="348676" cy="3486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843" dirty="0"/>
          </a:p>
        </p:txBody>
      </p:sp>
      <p:sp>
        <p:nvSpPr>
          <p:cNvPr id="13" name="Oval 12"/>
          <p:cNvSpPr/>
          <p:nvPr/>
        </p:nvSpPr>
        <p:spPr>
          <a:xfrm>
            <a:off x="4473859" y="6445910"/>
            <a:ext cx="348676" cy="3486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843" dirty="0"/>
          </a:p>
        </p:txBody>
      </p:sp>
      <p:sp>
        <p:nvSpPr>
          <p:cNvPr id="14" name="Oval 13"/>
          <p:cNvSpPr/>
          <p:nvPr/>
        </p:nvSpPr>
        <p:spPr>
          <a:xfrm>
            <a:off x="6333466" y="6445910"/>
            <a:ext cx="348676" cy="3486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843" dirty="0"/>
          </a:p>
        </p:txBody>
      </p:sp>
      <p:sp>
        <p:nvSpPr>
          <p:cNvPr id="15" name="Rectangle 14"/>
          <p:cNvSpPr/>
          <p:nvPr/>
        </p:nvSpPr>
        <p:spPr>
          <a:xfrm>
            <a:off x="9239101" y="4818755"/>
            <a:ext cx="1475899" cy="147589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7843"/>
          </a:p>
        </p:txBody>
      </p:sp>
      <p:cxnSp>
        <p:nvCxnSpPr>
          <p:cNvPr id="17" name="Straight Connector 16"/>
          <p:cNvCxnSpPr/>
          <p:nvPr/>
        </p:nvCxnSpPr>
        <p:spPr>
          <a:xfrm>
            <a:off x="9239101" y="4818755"/>
            <a:ext cx="1475899" cy="1475899"/>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H="1">
            <a:off x="9239101" y="4818755"/>
            <a:ext cx="1510931" cy="1394705"/>
          </a:xfrm>
          <a:prstGeom prst="line">
            <a:avLst/>
          </a:prstGeom>
        </p:spPr>
        <p:style>
          <a:lnRef idx="1">
            <a:schemeClr val="accent1"/>
          </a:lnRef>
          <a:fillRef idx="0">
            <a:schemeClr val="accent1"/>
          </a:fillRef>
          <a:effectRef idx="0">
            <a:schemeClr val="accent1"/>
          </a:effectRef>
          <a:fontRef idx="minor">
            <a:schemeClr val="tx1"/>
          </a:fontRef>
        </p:style>
      </p:cxnSp>
      <p:sp>
        <p:nvSpPr>
          <p:cNvPr id="23" name="Oval 22"/>
          <p:cNvSpPr/>
          <p:nvPr/>
        </p:nvSpPr>
        <p:spPr>
          <a:xfrm>
            <a:off x="9122875" y="4702528"/>
            <a:ext cx="348676" cy="3486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843" dirty="0"/>
          </a:p>
        </p:txBody>
      </p:sp>
      <p:sp>
        <p:nvSpPr>
          <p:cNvPr id="24" name="Oval 23"/>
          <p:cNvSpPr/>
          <p:nvPr/>
        </p:nvSpPr>
        <p:spPr>
          <a:xfrm>
            <a:off x="10517580" y="4702528"/>
            <a:ext cx="348676" cy="3486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843" dirty="0"/>
          </a:p>
        </p:txBody>
      </p:sp>
      <p:sp>
        <p:nvSpPr>
          <p:cNvPr id="25" name="Oval 24"/>
          <p:cNvSpPr/>
          <p:nvPr/>
        </p:nvSpPr>
        <p:spPr>
          <a:xfrm>
            <a:off x="9006650" y="6097233"/>
            <a:ext cx="348676" cy="3486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843" dirty="0"/>
          </a:p>
        </p:txBody>
      </p:sp>
      <p:sp>
        <p:nvSpPr>
          <p:cNvPr id="26" name="Oval 25"/>
          <p:cNvSpPr/>
          <p:nvPr/>
        </p:nvSpPr>
        <p:spPr>
          <a:xfrm>
            <a:off x="10517580" y="6097233"/>
            <a:ext cx="348676" cy="3486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843" dirty="0"/>
          </a:p>
        </p:txBody>
      </p:sp>
      <p:sp>
        <p:nvSpPr>
          <p:cNvPr id="20" name="Date Placeholder 19"/>
          <p:cNvSpPr>
            <a:spLocks noGrp="1"/>
          </p:cNvSpPr>
          <p:nvPr>
            <p:ph type="dt" sz="half" idx="10"/>
          </p:nvPr>
        </p:nvSpPr>
        <p:spPr/>
        <p:txBody>
          <a:bodyPr/>
          <a:lstStyle/>
          <a:p>
            <a:fld id="{5E0CE9A4-554E-4E17-B551-35BE3DB69534}" type="datetime1">
              <a:rPr lang="en-US" smtClean="0"/>
              <a:pPr/>
              <a:t>8/7/2025</a:t>
            </a:fld>
            <a:endParaRPr lang="en-IN"/>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Network Technology Background">
            <a:extLst>
              <a:ext uri="{FF2B5EF4-FFF2-40B4-BE49-F238E27FC236}">
                <a16:creationId xmlns:a16="http://schemas.microsoft.com/office/drawing/2014/main" id="{5D1D07EE-C768-3340-E69B-B7864FE5180A}"/>
              </a:ext>
            </a:extLst>
          </p:cNvPr>
          <p:cNvPicPr>
            <a:picLocks noChangeAspect="1"/>
          </p:cNvPicPr>
          <p:nvPr/>
        </p:nvPicPr>
        <p:blipFill rotWithShape="1">
          <a:blip r:embed="rId2">
            <a:alphaModFix amt="60000"/>
            <a:lum bright="70000" contrast="-70000"/>
          </a:blip>
          <a:srcRect r="-1" b="3428"/>
          <a:stretch/>
        </p:blipFill>
        <p:spPr>
          <a:xfrm>
            <a:off x="767707" y="876136"/>
            <a:ext cx="13393488" cy="8947671"/>
          </a:xfrm>
          <a:prstGeom prst="rect">
            <a:avLst/>
          </a:prstGeom>
          <a:ln>
            <a:noFill/>
          </a:ln>
          <a:effectLst>
            <a:outerShdw blurRad="292100" dist="139700" dir="2700000" algn="tl" rotWithShape="0">
              <a:srgbClr val="333333">
                <a:alpha val="65000"/>
              </a:srgbClr>
            </a:outerShdw>
          </a:effectLst>
        </p:spPr>
      </p:pic>
      <p:grpSp>
        <p:nvGrpSpPr>
          <p:cNvPr id="11" name="Group 10">
            <a:extLst>
              <a:ext uri="{FF2B5EF4-FFF2-40B4-BE49-F238E27FC236}">
                <a16:creationId xmlns:a16="http://schemas.microsoft.com/office/drawing/2014/main" id="{15B0FF6C-BB88-9D57-E27C-34E5220D494A}"/>
              </a:ext>
            </a:extLst>
          </p:cNvPr>
          <p:cNvGrpSpPr/>
          <p:nvPr/>
        </p:nvGrpSpPr>
        <p:grpSpPr>
          <a:xfrm>
            <a:off x="8321133" y="3239641"/>
            <a:ext cx="5840062" cy="2335831"/>
            <a:chOff x="6511685" y="3324383"/>
            <a:chExt cx="7789813" cy="2407839"/>
          </a:xfrm>
          <a:solidFill>
            <a:schemeClr val="bg1">
              <a:lumMod val="95000"/>
            </a:schemeClr>
          </a:solidFill>
        </p:grpSpPr>
        <p:cxnSp>
          <p:nvCxnSpPr>
            <p:cNvPr id="25" name="Straight Connector 24"/>
            <p:cNvCxnSpPr>
              <a:cxnSpLocks/>
            </p:cNvCxnSpPr>
            <p:nvPr/>
          </p:nvCxnSpPr>
          <p:spPr>
            <a:xfrm rot="5400000">
              <a:off x="6327985" y="4299288"/>
              <a:ext cx="1451748" cy="295582"/>
            </a:xfrm>
            <a:prstGeom prst="line">
              <a:avLst/>
            </a:prstGeom>
            <a:grpFill/>
          </p:spPr>
          <p:style>
            <a:lnRef idx="1">
              <a:schemeClr val="accent1"/>
            </a:lnRef>
            <a:fillRef idx="0">
              <a:schemeClr val="accent1"/>
            </a:fillRef>
            <a:effectRef idx="0">
              <a:schemeClr val="accent1"/>
            </a:effectRef>
            <a:fontRef idx="minor">
              <a:schemeClr val="tx1"/>
            </a:fontRef>
          </p:style>
        </p:cxnSp>
        <p:cxnSp>
          <p:nvCxnSpPr>
            <p:cNvPr id="26" name="Straight Connector 25"/>
            <p:cNvCxnSpPr>
              <a:stCxn id="34" idx="4"/>
              <a:endCxn id="37" idx="7"/>
            </p:cNvCxnSpPr>
            <p:nvPr/>
          </p:nvCxnSpPr>
          <p:spPr>
            <a:xfrm flipH="1">
              <a:off x="8748442" y="3789285"/>
              <a:ext cx="247167" cy="1392257"/>
            </a:xfrm>
            <a:prstGeom prst="line">
              <a:avLst/>
            </a:prstGeom>
            <a:grpFill/>
          </p:spPr>
          <p:style>
            <a:lnRef idx="1">
              <a:schemeClr val="accent1"/>
            </a:lnRef>
            <a:fillRef idx="0">
              <a:schemeClr val="accent1"/>
            </a:fillRef>
            <a:effectRef idx="0">
              <a:schemeClr val="accent1"/>
            </a:effectRef>
            <a:fontRef idx="minor">
              <a:schemeClr val="tx1"/>
            </a:fontRef>
          </p:style>
        </p:cxnSp>
        <p:cxnSp>
          <p:nvCxnSpPr>
            <p:cNvPr id="27" name="Straight Connector 26"/>
            <p:cNvCxnSpPr>
              <a:cxnSpLocks/>
            </p:cNvCxnSpPr>
            <p:nvPr/>
          </p:nvCxnSpPr>
          <p:spPr>
            <a:xfrm>
              <a:off x="7530384" y="3721202"/>
              <a:ext cx="1215619" cy="1460340"/>
            </a:xfrm>
            <a:prstGeom prst="line">
              <a:avLst/>
            </a:prstGeom>
            <a:grpFill/>
          </p:spPr>
          <p:style>
            <a:lnRef idx="1">
              <a:schemeClr val="accent1"/>
            </a:lnRef>
            <a:fillRef idx="0">
              <a:schemeClr val="accent1"/>
            </a:fillRef>
            <a:effectRef idx="0">
              <a:schemeClr val="accent1"/>
            </a:effectRef>
            <a:fontRef idx="minor">
              <a:schemeClr val="tx1"/>
            </a:fontRef>
          </p:style>
        </p:cxnSp>
        <p:cxnSp>
          <p:nvCxnSpPr>
            <p:cNvPr id="28" name="Straight Connector 27"/>
            <p:cNvCxnSpPr>
              <a:cxnSpLocks/>
              <a:endCxn id="35" idx="0"/>
            </p:cNvCxnSpPr>
            <p:nvPr/>
          </p:nvCxnSpPr>
          <p:spPr>
            <a:xfrm>
              <a:off x="9234500" y="3789285"/>
              <a:ext cx="1421505" cy="1478035"/>
            </a:xfrm>
            <a:prstGeom prst="line">
              <a:avLst/>
            </a:prstGeom>
            <a:grpFill/>
          </p:spPr>
          <p:style>
            <a:lnRef idx="1">
              <a:schemeClr val="accent1"/>
            </a:lnRef>
            <a:fillRef idx="0">
              <a:schemeClr val="accent1"/>
            </a:fillRef>
            <a:effectRef idx="0">
              <a:schemeClr val="accent1"/>
            </a:effectRef>
            <a:fontRef idx="minor">
              <a:schemeClr val="tx1"/>
            </a:fontRef>
          </p:style>
        </p:cxnSp>
        <p:cxnSp>
          <p:nvCxnSpPr>
            <p:cNvPr id="29" name="Straight Connector 28"/>
            <p:cNvCxnSpPr>
              <a:stCxn id="35" idx="0"/>
              <a:endCxn id="36" idx="3"/>
            </p:cNvCxnSpPr>
            <p:nvPr/>
          </p:nvCxnSpPr>
          <p:spPr>
            <a:xfrm flipV="1">
              <a:off x="10656005" y="3721202"/>
              <a:ext cx="267294" cy="1546118"/>
            </a:xfrm>
            <a:prstGeom prst="line">
              <a:avLst/>
            </a:prstGeom>
            <a:grpFill/>
          </p:spPr>
          <p:style>
            <a:lnRef idx="1">
              <a:schemeClr val="accent2"/>
            </a:lnRef>
            <a:fillRef idx="0">
              <a:schemeClr val="accent2"/>
            </a:fillRef>
            <a:effectRef idx="0">
              <a:schemeClr val="accent2"/>
            </a:effectRef>
            <a:fontRef idx="minor">
              <a:schemeClr val="tx1"/>
            </a:fontRef>
          </p:style>
        </p:cxnSp>
        <p:cxnSp>
          <p:nvCxnSpPr>
            <p:cNvPr id="30" name="Straight Connector 29"/>
            <p:cNvCxnSpPr>
              <a:stCxn id="37" idx="7"/>
              <a:endCxn id="36" idx="3"/>
            </p:cNvCxnSpPr>
            <p:nvPr/>
          </p:nvCxnSpPr>
          <p:spPr>
            <a:xfrm flipV="1">
              <a:off x="8748442" y="3721202"/>
              <a:ext cx="2174857" cy="1460340"/>
            </a:xfrm>
            <a:prstGeom prst="line">
              <a:avLst/>
            </a:prstGeom>
            <a:grpFill/>
          </p:spPr>
          <p:style>
            <a:lnRef idx="1">
              <a:schemeClr val="accent2"/>
            </a:lnRef>
            <a:fillRef idx="0">
              <a:schemeClr val="accent2"/>
            </a:fillRef>
            <a:effectRef idx="0">
              <a:schemeClr val="accent2"/>
            </a:effectRef>
            <a:fontRef idx="minor">
              <a:schemeClr val="tx1"/>
            </a:fontRef>
          </p:style>
        </p:cxnSp>
        <p:sp>
          <p:nvSpPr>
            <p:cNvPr id="32" name="Oval 31"/>
            <p:cNvSpPr/>
            <p:nvPr/>
          </p:nvSpPr>
          <p:spPr>
            <a:xfrm>
              <a:off x="7136003" y="3324383"/>
              <a:ext cx="464902" cy="464902"/>
            </a:xfrm>
            <a:prstGeom prst="ellipse">
              <a:avLst/>
            </a:prstGeom>
            <a:grpFill/>
          </p:spPr>
          <p:style>
            <a:lnRef idx="2">
              <a:schemeClr val="accent6"/>
            </a:lnRef>
            <a:fillRef idx="1">
              <a:schemeClr val="lt1"/>
            </a:fillRef>
            <a:effectRef idx="0">
              <a:schemeClr val="accent6"/>
            </a:effectRef>
            <a:fontRef idx="minor">
              <a:schemeClr val="dk1"/>
            </a:fontRef>
          </p:style>
          <p:txBody>
            <a:bodyPr rtlCol="0" anchor="ctr"/>
            <a:lstStyle/>
            <a:p>
              <a:pPr algn="ctr"/>
              <a:r>
                <a:rPr lang="en-US" sz="3200" dirty="0"/>
                <a:t>1</a:t>
              </a:r>
            </a:p>
          </p:txBody>
        </p:sp>
        <p:sp>
          <p:nvSpPr>
            <p:cNvPr id="33" name="Oval 32"/>
            <p:cNvSpPr/>
            <p:nvPr/>
          </p:nvSpPr>
          <p:spPr>
            <a:xfrm>
              <a:off x="6511685" y="5104868"/>
              <a:ext cx="464902" cy="464902"/>
            </a:xfrm>
            <a:prstGeom prst="ellipse">
              <a:avLst/>
            </a:prstGeom>
            <a:grpFill/>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4</a:t>
              </a:r>
            </a:p>
          </p:txBody>
        </p:sp>
        <p:sp>
          <p:nvSpPr>
            <p:cNvPr id="34" name="Oval 33"/>
            <p:cNvSpPr/>
            <p:nvPr/>
          </p:nvSpPr>
          <p:spPr>
            <a:xfrm>
              <a:off x="8763158" y="3324383"/>
              <a:ext cx="464902" cy="464902"/>
            </a:xfrm>
            <a:prstGeom prst="ellipse">
              <a:avLst/>
            </a:prstGeom>
            <a:grpFill/>
          </p:spPr>
          <p:style>
            <a:lnRef idx="2">
              <a:schemeClr val="accent6"/>
            </a:lnRef>
            <a:fillRef idx="1">
              <a:schemeClr val="lt1"/>
            </a:fillRef>
            <a:effectRef idx="0">
              <a:schemeClr val="accent6"/>
            </a:effectRef>
            <a:fontRef idx="minor">
              <a:schemeClr val="dk1"/>
            </a:fontRef>
          </p:style>
          <p:txBody>
            <a:bodyPr rtlCol="0" anchor="ctr"/>
            <a:lstStyle/>
            <a:p>
              <a:pPr algn="ctr"/>
              <a:r>
                <a:rPr lang="en-US" sz="3200" dirty="0"/>
                <a:t>3</a:t>
              </a:r>
            </a:p>
          </p:txBody>
        </p:sp>
        <p:sp>
          <p:nvSpPr>
            <p:cNvPr id="35" name="Oval 34"/>
            <p:cNvSpPr/>
            <p:nvPr/>
          </p:nvSpPr>
          <p:spPr>
            <a:xfrm>
              <a:off x="10423554" y="5267320"/>
              <a:ext cx="464902" cy="464902"/>
            </a:xfrm>
            <a:prstGeom prst="ellipse">
              <a:avLst/>
            </a:prstGeom>
            <a:grpFill/>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t>6</a:t>
              </a:r>
            </a:p>
          </p:txBody>
        </p:sp>
        <p:sp>
          <p:nvSpPr>
            <p:cNvPr id="36" name="Oval 35"/>
            <p:cNvSpPr/>
            <p:nvPr/>
          </p:nvSpPr>
          <p:spPr>
            <a:xfrm>
              <a:off x="10855216" y="3324383"/>
              <a:ext cx="464902" cy="464902"/>
            </a:xfrm>
            <a:prstGeom prst="ellipse">
              <a:avLst/>
            </a:prstGeom>
            <a:grpFill/>
          </p:spPr>
          <p:style>
            <a:lnRef idx="2">
              <a:schemeClr val="accent6"/>
            </a:lnRef>
            <a:fillRef idx="1">
              <a:schemeClr val="lt1"/>
            </a:fillRef>
            <a:effectRef idx="0">
              <a:schemeClr val="accent6"/>
            </a:effectRef>
            <a:fontRef idx="minor">
              <a:schemeClr val="dk1"/>
            </a:fontRef>
          </p:style>
          <p:txBody>
            <a:bodyPr rtlCol="0" anchor="ctr"/>
            <a:lstStyle/>
            <a:p>
              <a:pPr algn="ctr"/>
              <a:r>
                <a:rPr lang="en-US" sz="3200" dirty="0"/>
                <a:t>5</a:t>
              </a:r>
            </a:p>
          </p:txBody>
        </p:sp>
        <p:sp>
          <p:nvSpPr>
            <p:cNvPr id="37" name="Oval 36"/>
            <p:cNvSpPr/>
            <p:nvPr/>
          </p:nvSpPr>
          <p:spPr>
            <a:xfrm>
              <a:off x="8351623" y="5113459"/>
              <a:ext cx="464902" cy="464902"/>
            </a:xfrm>
            <a:prstGeom prst="ellipse">
              <a:avLst/>
            </a:prstGeom>
            <a:grpFill/>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2</a:t>
              </a:r>
            </a:p>
          </p:txBody>
        </p:sp>
        <p:sp>
          <p:nvSpPr>
            <p:cNvPr id="40" name="Oval 39"/>
            <p:cNvSpPr/>
            <p:nvPr/>
          </p:nvSpPr>
          <p:spPr>
            <a:xfrm>
              <a:off x="12503834" y="3375287"/>
              <a:ext cx="464902" cy="464902"/>
            </a:xfrm>
            <a:prstGeom prst="ellipse">
              <a:avLst/>
            </a:prstGeom>
            <a:grpFill/>
          </p:spPr>
          <p:style>
            <a:lnRef idx="2">
              <a:schemeClr val="accent6"/>
            </a:lnRef>
            <a:fillRef idx="1">
              <a:schemeClr val="lt1"/>
            </a:fillRef>
            <a:effectRef idx="0">
              <a:schemeClr val="accent6"/>
            </a:effectRef>
            <a:fontRef idx="minor">
              <a:schemeClr val="dk1"/>
            </a:fontRef>
          </p:style>
          <p:txBody>
            <a:bodyPr rtlCol="0" anchor="ctr"/>
            <a:lstStyle/>
            <a:p>
              <a:pPr algn="ctr"/>
              <a:r>
                <a:rPr lang="en-US" sz="3200" dirty="0"/>
                <a:t>7</a:t>
              </a:r>
            </a:p>
          </p:txBody>
        </p:sp>
        <p:cxnSp>
          <p:nvCxnSpPr>
            <p:cNvPr id="41" name="Straight Connector 40"/>
            <p:cNvCxnSpPr>
              <a:stCxn id="33" idx="7"/>
              <a:endCxn id="36" idx="3"/>
            </p:cNvCxnSpPr>
            <p:nvPr/>
          </p:nvCxnSpPr>
          <p:spPr>
            <a:xfrm rot="5400000" flipH="1" flipV="1">
              <a:off x="8190028" y="2439682"/>
              <a:ext cx="1451748" cy="4014795"/>
            </a:xfrm>
            <a:prstGeom prst="line">
              <a:avLst/>
            </a:prstGeom>
            <a:grpFill/>
          </p:spPr>
          <p:style>
            <a:lnRef idx="1">
              <a:schemeClr val="accent2"/>
            </a:lnRef>
            <a:fillRef idx="0">
              <a:schemeClr val="accent2"/>
            </a:fillRef>
            <a:effectRef idx="0">
              <a:schemeClr val="accent2"/>
            </a:effectRef>
            <a:fontRef idx="minor">
              <a:schemeClr val="tx1"/>
            </a:fontRef>
          </p:style>
        </p:cxnSp>
        <p:sp>
          <p:nvSpPr>
            <p:cNvPr id="55" name="Oval 54"/>
            <p:cNvSpPr/>
            <p:nvPr/>
          </p:nvSpPr>
          <p:spPr>
            <a:xfrm>
              <a:off x="12222321" y="5169270"/>
              <a:ext cx="464902" cy="464902"/>
            </a:xfrm>
            <a:prstGeom prst="ellipse">
              <a:avLst/>
            </a:prstGeom>
            <a:grpFill/>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8</a:t>
              </a:r>
            </a:p>
          </p:txBody>
        </p:sp>
        <p:cxnSp>
          <p:nvCxnSpPr>
            <p:cNvPr id="56" name="Straight Connector 55"/>
            <p:cNvCxnSpPr>
              <a:cxnSpLocks/>
              <a:stCxn id="55" idx="1"/>
              <a:endCxn id="36" idx="4"/>
            </p:cNvCxnSpPr>
            <p:nvPr/>
          </p:nvCxnSpPr>
          <p:spPr>
            <a:xfrm flipH="1" flipV="1">
              <a:off x="11087667" y="3789285"/>
              <a:ext cx="1202737" cy="1448068"/>
            </a:xfrm>
            <a:prstGeom prst="line">
              <a:avLst/>
            </a:prstGeom>
            <a:grpFill/>
          </p:spPr>
          <p:style>
            <a:lnRef idx="1">
              <a:schemeClr val="accent2"/>
            </a:lnRef>
            <a:fillRef idx="0">
              <a:schemeClr val="accent2"/>
            </a:fillRef>
            <a:effectRef idx="0">
              <a:schemeClr val="accent2"/>
            </a:effectRef>
            <a:fontRef idx="minor">
              <a:schemeClr val="tx1"/>
            </a:fontRef>
          </p:style>
        </p:cxnSp>
        <p:sp>
          <p:nvSpPr>
            <p:cNvPr id="65" name="Oval 64"/>
            <p:cNvSpPr/>
            <p:nvPr/>
          </p:nvSpPr>
          <p:spPr>
            <a:xfrm>
              <a:off x="13836596" y="3324383"/>
              <a:ext cx="464902" cy="464902"/>
            </a:xfrm>
            <a:prstGeom prst="ellipse">
              <a:avLst/>
            </a:prstGeom>
            <a:grpFill/>
          </p:spPr>
          <p:style>
            <a:lnRef idx="2">
              <a:schemeClr val="accent6"/>
            </a:lnRef>
            <a:fillRef idx="1">
              <a:schemeClr val="lt1"/>
            </a:fillRef>
            <a:effectRef idx="0">
              <a:schemeClr val="accent6"/>
            </a:effectRef>
            <a:fontRef idx="minor">
              <a:schemeClr val="dk1"/>
            </a:fontRef>
          </p:style>
          <p:txBody>
            <a:bodyPr rtlCol="0" anchor="ctr"/>
            <a:lstStyle/>
            <a:p>
              <a:pPr algn="ctr"/>
              <a:r>
                <a:rPr lang="en-US" sz="3600" dirty="0"/>
                <a:t>9</a:t>
              </a:r>
            </a:p>
          </p:txBody>
        </p:sp>
        <p:cxnSp>
          <p:nvCxnSpPr>
            <p:cNvPr id="66" name="Straight Connector 65"/>
            <p:cNvCxnSpPr>
              <a:stCxn id="40" idx="4"/>
              <a:endCxn id="55" idx="1"/>
            </p:cNvCxnSpPr>
            <p:nvPr/>
          </p:nvCxnSpPr>
          <p:spPr>
            <a:xfrm rot="5400000">
              <a:off x="11814763" y="4315830"/>
              <a:ext cx="1397165" cy="445882"/>
            </a:xfrm>
            <a:prstGeom prst="line">
              <a:avLst/>
            </a:prstGeom>
            <a:grpFill/>
          </p:spPr>
          <p:style>
            <a:lnRef idx="1">
              <a:schemeClr val="accent1"/>
            </a:lnRef>
            <a:fillRef idx="0">
              <a:schemeClr val="accent1"/>
            </a:fillRef>
            <a:effectRef idx="0">
              <a:schemeClr val="accent1"/>
            </a:effectRef>
            <a:fontRef idx="minor">
              <a:schemeClr val="tx1"/>
            </a:fontRef>
          </p:style>
        </p:cxnSp>
        <p:cxnSp>
          <p:nvCxnSpPr>
            <p:cNvPr id="67" name="Straight Connector 66"/>
            <p:cNvCxnSpPr>
              <a:stCxn id="40" idx="3"/>
              <a:endCxn id="33" idx="7"/>
            </p:cNvCxnSpPr>
            <p:nvPr/>
          </p:nvCxnSpPr>
          <p:spPr>
            <a:xfrm rot="5400000">
              <a:off x="9039788" y="1640822"/>
              <a:ext cx="1400845" cy="5663412"/>
            </a:xfrm>
            <a:prstGeom prst="line">
              <a:avLst/>
            </a:prstGeom>
            <a:grpFill/>
          </p:spPr>
          <p:style>
            <a:lnRef idx="1">
              <a:schemeClr val="accent1"/>
            </a:lnRef>
            <a:fillRef idx="0">
              <a:schemeClr val="accent1"/>
            </a:fillRef>
            <a:effectRef idx="0">
              <a:schemeClr val="accent1"/>
            </a:effectRef>
            <a:fontRef idx="minor">
              <a:schemeClr val="tx1"/>
            </a:fontRef>
          </p:style>
        </p:cxnSp>
        <p:cxnSp>
          <p:nvCxnSpPr>
            <p:cNvPr id="72" name="Straight Connector 71"/>
            <p:cNvCxnSpPr>
              <a:cxnSpLocks/>
            </p:cNvCxnSpPr>
            <p:nvPr/>
          </p:nvCxnSpPr>
          <p:spPr>
            <a:xfrm flipH="1">
              <a:off x="10901762" y="3624035"/>
              <a:ext cx="3126580" cy="1727665"/>
            </a:xfrm>
            <a:prstGeom prst="line">
              <a:avLst/>
            </a:prstGeom>
            <a:grpFill/>
          </p:spPr>
          <p:style>
            <a:lnRef idx="1">
              <a:schemeClr val="accent1"/>
            </a:lnRef>
            <a:fillRef idx="0">
              <a:schemeClr val="accent1"/>
            </a:fillRef>
            <a:effectRef idx="0">
              <a:schemeClr val="accent1"/>
            </a:effectRef>
            <a:fontRef idx="minor">
              <a:schemeClr val="tx1"/>
            </a:fontRef>
          </p:style>
        </p:cxnSp>
        <p:cxnSp>
          <p:nvCxnSpPr>
            <p:cNvPr id="73" name="Straight Connector 72"/>
            <p:cNvCxnSpPr>
              <a:stCxn id="65" idx="3"/>
              <a:endCxn id="55" idx="1"/>
            </p:cNvCxnSpPr>
            <p:nvPr/>
          </p:nvCxnSpPr>
          <p:spPr>
            <a:xfrm rot="5400000">
              <a:off x="12339466" y="3672141"/>
              <a:ext cx="1516150" cy="1614276"/>
            </a:xfrm>
            <a:prstGeom prst="line">
              <a:avLst/>
            </a:prstGeom>
            <a:grpFill/>
          </p:spPr>
          <p:style>
            <a:lnRef idx="1">
              <a:schemeClr val="accent1"/>
            </a:lnRef>
            <a:fillRef idx="0">
              <a:schemeClr val="accent1"/>
            </a:fillRef>
            <a:effectRef idx="0">
              <a:schemeClr val="accent1"/>
            </a:effectRef>
            <a:fontRef idx="minor">
              <a:schemeClr val="tx1"/>
            </a:fontRef>
          </p:style>
        </p:cxnSp>
      </p:grpSp>
      <p:pic>
        <p:nvPicPr>
          <p:cNvPr id="2054" name="Picture 6" descr="C:\Users\Dr S K Dana\Desktop\dd.jpeg"/>
          <p:cNvPicPr>
            <a:picLocks noChangeAspect="1" noChangeArrowheads="1"/>
          </p:cNvPicPr>
          <p:nvPr/>
        </p:nvPicPr>
        <p:blipFill>
          <a:blip r:embed="rId3" cstate="print"/>
          <a:srcRect/>
          <a:stretch>
            <a:fillRect/>
          </a:stretch>
        </p:blipFill>
        <p:spPr bwMode="auto">
          <a:xfrm>
            <a:off x="1685047" y="2247031"/>
            <a:ext cx="5840062" cy="5995879"/>
          </a:xfrm>
          <a:prstGeom prst="rect">
            <a:avLst/>
          </a:prstGeom>
          <a:noFill/>
        </p:spPr>
      </p:pic>
      <p:sp>
        <p:nvSpPr>
          <p:cNvPr id="103" name="Title 1"/>
          <p:cNvSpPr>
            <a:spLocks noGrp="1"/>
          </p:cNvSpPr>
          <p:nvPr>
            <p:ph type="title"/>
          </p:nvPr>
        </p:nvSpPr>
        <p:spPr>
          <a:xfrm>
            <a:off x="529567" y="169993"/>
            <a:ext cx="13283089" cy="1844874"/>
          </a:xfrm>
          <a:solidFill>
            <a:schemeClr val="bg1"/>
          </a:solidFill>
        </p:spPr>
        <p:txBody>
          <a:bodyPr>
            <a:normAutofit/>
          </a:bodyPr>
          <a:lstStyle/>
          <a:p>
            <a:r>
              <a:rPr lang="en-US" sz="4800" b="1" dirty="0">
                <a:solidFill>
                  <a:srgbClr val="0000FF"/>
                </a:solidFill>
                <a:latin typeface="Cambria" panose="02040503050406030204" pitchFamily="18" charset="0"/>
                <a:ea typeface="Cambria" panose="02040503050406030204" pitchFamily="18" charset="0"/>
              </a:rPr>
              <a:t>Bipartite graph</a:t>
            </a:r>
            <a:endParaRPr lang="en-US" sz="4800" dirty="0">
              <a:solidFill>
                <a:srgbClr val="0000FF"/>
              </a:solidFill>
              <a:latin typeface="Cambria" panose="02040503050406030204" pitchFamily="18" charset="0"/>
              <a:ea typeface="Cambria" panose="02040503050406030204" pitchFamily="18" charset="0"/>
            </a:endParaRPr>
          </a:p>
        </p:txBody>
      </p:sp>
      <p:sp>
        <p:nvSpPr>
          <p:cNvPr id="104" name="Date Placeholder 103"/>
          <p:cNvSpPr>
            <a:spLocks noGrp="1"/>
          </p:cNvSpPr>
          <p:nvPr>
            <p:ph type="dt" sz="half" idx="10"/>
          </p:nvPr>
        </p:nvSpPr>
        <p:spPr/>
        <p:txBody>
          <a:bodyPr/>
          <a:lstStyle/>
          <a:p>
            <a:fld id="{0CBDF45C-523F-4095-ADC4-04AFA1276B10}" type="datetime1">
              <a:rPr lang="en-US" smtClean="0"/>
              <a:pPr/>
              <a:t>8/7/2025</a:t>
            </a:fld>
            <a:endParaRPr lang="en-IN"/>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twork Technology Background">
            <a:extLst>
              <a:ext uri="{FF2B5EF4-FFF2-40B4-BE49-F238E27FC236}">
                <a16:creationId xmlns:a16="http://schemas.microsoft.com/office/drawing/2014/main" id="{9BB13743-CC5F-8137-EF3B-D006170EB59A}"/>
              </a:ext>
            </a:extLst>
          </p:cNvPr>
          <p:cNvPicPr>
            <a:picLocks noChangeAspect="1"/>
          </p:cNvPicPr>
          <p:nvPr/>
        </p:nvPicPr>
        <p:blipFill rotWithShape="1">
          <a:blip r:embed="rId3">
            <a:alphaModFix amt="60000"/>
          </a:blip>
          <a:srcRect r="-1" b="3428"/>
          <a:stretch/>
        </p:blipFill>
        <p:spPr>
          <a:xfrm>
            <a:off x="538734" y="1877288"/>
            <a:ext cx="13681520" cy="7696237"/>
          </a:xfrm>
          <a:prstGeom prst="rect">
            <a:avLst/>
          </a:prstGeom>
          <a:solidFill>
            <a:srgbClr val="000000">
              <a:shade val="95000"/>
            </a:srgbClr>
          </a:solidFill>
          <a:ln w="444500" cap="sq">
            <a:solidFill>
              <a:srgbClr val="000000"/>
            </a:solidFill>
            <a:miter lim="800000"/>
          </a:ln>
          <a:effectLst>
            <a:outerShdw blurRad="254000" dist="190500" dir="2700000" sy="90000" algn="bl" rotWithShape="0">
              <a:srgbClr val="000000">
                <a:alpha val="40000"/>
              </a:srgbClr>
            </a:outerShdw>
          </a:effectLst>
        </p:spPr>
      </p:pic>
      <p:sp>
        <p:nvSpPr>
          <p:cNvPr id="10" name="Date Placeholder 9"/>
          <p:cNvSpPr>
            <a:spLocks noGrp="1"/>
          </p:cNvSpPr>
          <p:nvPr>
            <p:ph type="dt" sz="half" idx="10"/>
          </p:nvPr>
        </p:nvSpPr>
        <p:spPr/>
        <p:txBody>
          <a:bodyPr/>
          <a:lstStyle/>
          <a:p>
            <a:r>
              <a:rPr lang="en-US" dirty="0"/>
              <a:t>Help </a:t>
            </a:r>
            <a:r>
              <a:rPr lang="en-US" dirty="0" err="1"/>
              <a:t>Barabasi</a:t>
            </a:r>
            <a:endParaRPr lang="en-IN" dirty="0"/>
          </a:p>
        </p:txBody>
      </p:sp>
      <p:sp>
        <p:nvSpPr>
          <p:cNvPr id="8" name="TextBox 7">
            <a:extLst>
              <a:ext uri="{FF2B5EF4-FFF2-40B4-BE49-F238E27FC236}">
                <a16:creationId xmlns:a16="http://schemas.microsoft.com/office/drawing/2014/main" id="{09538A17-51DB-0024-5562-0C6448F1F76D}"/>
              </a:ext>
            </a:extLst>
          </p:cNvPr>
          <p:cNvSpPr txBox="1"/>
          <p:nvPr/>
        </p:nvSpPr>
        <p:spPr>
          <a:xfrm>
            <a:off x="353181" y="540237"/>
            <a:ext cx="13002976" cy="769441"/>
          </a:xfrm>
          <a:prstGeom prst="rect">
            <a:avLst/>
          </a:prstGeom>
          <a:solidFill>
            <a:schemeClr val="bg1"/>
          </a:solidFill>
        </p:spPr>
        <p:txBody>
          <a:bodyPr wrap="square">
            <a:spAutoFit/>
          </a:bodyPr>
          <a:lstStyle/>
          <a:p>
            <a:r>
              <a:rPr lang="en-IN" sz="4400" b="1" i="0" u="none" strike="noStrike" baseline="0" dirty="0">
                <a:solidFill>
                  <a:srgbClr val="0000FF"/>
                </a:solidFill>
                <a:latin typeface="Cambria" panose="02040503050406030204" pitchFamily="18" charset="0"/>
                <a:ea typeface="Cambria" panose="02040503050406030204" pitchFamily="18" charset="0"/>
              </a:rPr>
              <a:t>Bipartite Graphs: </a:t>
            </a:r>
            <a:r>
              <a:rPr lang="en-IN" sz="4400" b="1" i="0" u="none" strike="noStrike" baseline="0" dirty="0" err="1">
                <a:solidFill>
                  <a:srgbClr val="0000FF"/>
                </a:solidFill>
                <a:latin typeface="Cambria" panose="02040503050406030204" pitchFamily="18" charset="0"/>
                <a:ea typeface="Cambria" panose="02040503050406030204" pitchFamily="18" charset="0"/>
              </a:rPr>
              <a:t>Subprojections</a:t>
            </a:r>
            <a:endParaRPr lang="en-IN" sz="4400" dirty="0">
              <a:solidFill>
                <a:srgbClr val="0000FF"/>
              </a:solidFill>
              <a:latin typeface="Cambria" panose="02040503050406030204" pitchFamily="18" charset="0"/>
              <a:ea typeface="Cambria" panose="02040503050406030204" pitchFamily="18" charset="0"/>
            </a:endParaRPr>
          </a:p>
        </p:txBody>
      </p:sp>
      <p:sp>
        <p:nvSpPr>
          <p:cNvPr id="6" name="TextBox 5">
            <a:extLst>
              <a:ext uri="{FF2B5EF4-FFF2-40B4-BE49-F238E27FC236}">
                <a16:creationId xmlns:a16="http://schemas.microsoft.com/office/drawing/2014/main" id="{D7A0EB0B-D078-DA15-C749-FB55CE0C0954}"/>
              </a:ext>
            </a:extLst>
          </p:cNvPr>
          <p:cNvSpPr txBox="1"/>
          <p:nvPr/>
        </p:nvSpPr>
        <p:spPr>
          <a:xfrm>
            <a:off x="737950" y="2015505"/>
            <a:ext cx="13482304" cy="2062103"/>
          </a:xfrm>
          <a:prstGeom prst="rect">
            <a:avLst/>
          </a:prstGeom>
          <a:solidFill>
            <a:schemeClr val="bg1"/>
          </a:solidFill>
        </p:spPr>
        <p:txBody>
          <a:bodyPr wrap="square">
            <a:spAutoFit/>
          </a:bodyPr>
          <a:lstStyle/>
          <a:p>
            <a:pPr algn="just"/>
            <a:r>
              <a:rPr lang="en-US" sz="3200" b="0" i="0" u="none" strike="noStrike" baseline="0" dirty="0">
                <a:latin typeface="Cambria" panose="02040503050406030204" pitchFamily="18" charset="0"/>
                <a:ea typeface="Cambria" panose="02040503050406030204" pitchFamily="18" charset="0"/>
              </a:rPr>
              <a:t>A </a:t>
            </a:r>
            <a:r>
              <a:rPr lang="en-US" sz="3200" b="0" i="1" u="none" strike="noStrike" baseline="0" dirty="0">
                <a:latin typeface="Cambria" panose="02040503050406030204" pitchFamily="18" charset="0"/>
                <a:ea typeface="Cambria" panose="02040503050406030204" pitchFamily="18" charset="0"/>
              </a:rPr>
              <a:t>bipartite graph </a:t>
            </a:r>
            <a:r>
              <a:rPr lang="en-US" sz="3200" b="0" i="0" u="none" strike="noStrike" baseline="0" dirty="0">
                <a:latin typeface="Cambria" panose="02040503050406030204" pitchFamily="18" charset="0"/>
                <a:ea typeface="Cambria" panose="02040503050406030204" pitchFamily="18" charset="0"/>
              </a:rPr>
              <a:t>(or </a:t>
            </a:r>
            <a:r>
              <a:rPr lang="en-US" sz="3200" b="0" i="1" u="none" strike="noStrike" baseline="0" dirty="0" err="1">
                <a:latin typeface="Cambria" panose="02040503050406030204" pitchFamily="18" charset="0"/>
                <a:ea typeface="Cambria" panose="02040503050406030204" pitchFamily="18" charset="0"/>
              </a:rPr>
              <a:t>bigraph</a:t>
            </a:r>
            <a:r>
              <a:rPr lang="en-US" sz="3200" b="0" i="0" u="none" strike="noStrike" baseline="0" dirty="0">
                <a:latin typeface="Cambria" panose="02040503050406030204" pitchFamily="18" charset="0"/>
                <a:ea typeface="Cambria" panose="02040503050406030204" pitchFamily="18" charset="0"/>
              </a:rPr>
              <a:t>) is a network whose nodes can be divided into two disjoint sets U and V such that each link connects a U-node to a V-node. In other words, if we color the U-nodes green and the V-nodes purple, then each link must connect nodes of different colors.</a:t>
            </a:r>
            <a:endParaRPr lang="en-IN" sz="3200" dirty="0">
              <a:latin typeface="Cambria" panose="02040503050406030204" pitchFamily="18" charset="0"/>
              <a:ea typeface="Cambria" panose="02040503050406030204" pitchFamily="18" charset="0"/>
            </a:endParaRPr>
          </a:p>
        </p:txBody>
      </p:sp>
      <p:pic>
        <p:nvPicPr>
          <p:cNvPr id="11" name="Picture 10">
            <a:extLst>
              <a:ext uri="{FF2B5EF4-FFF2-40B4-BE49-F238E27FC236}">
                <a16:creationId xmlns:a16="http://schemas.microsoft.com/office/drawing/2014/main" id="{9AE6A210-88A5-E96E-D57F-379275D832E0}"/>
              </a:ext>
            </a:extLst>
          </p:cNvPr>
          <p:cNvPicPr>
            <a:picLocks noChangeAspect="1"/>
          </p:cNvPicPr>
          <p:nvPr/>
        </p:nvPicPr>
        <p:blipFill>
          <a:blip r:embed="rId4"/>
          <a:stretch>
            <a:fillRect/>
          </a:stretch>
        </p:blipFill>
        <p:spPr>
          <a:xfrm>
            <a:off x="5723310" y="4108787"/>
            <a:ext cx="3240360" cy="5323542"/>
          </a:xfrm>
          <a:prstGeom prst="rect">
            <a:avLst/>
          </a:prstGeom>
        </p:spPr>
      </p:pic>
      <p:pic>
        <p:nvPicPr>
          <p:cNvPr id="13" name="Picture 12">
            <a:extLst>
              <a:ext uri="{FF2B5EF4-FFF2-40B4-BE49-F238E27FC236}">
                <a16:creationId xmlns:a16="http://schemas.microsoft.com/office/drawing/2014/main" id="{DB22C341-91F1-E958-C193-75B0F643C05F}"/>
              </a:ext>
            </a:extLst>
          </p:cNvPr>
          <p:cNvPicPr>
            <a:picLocks noChangeAspect="1"/>
          </p:cNvPicPr>
          <p:nvPr/>
        </p:nvPicPr>
        <p:blipFill>
          <a:blip r:embed="rId5"/>
          <a:stretch>
            <a:fillRect/>
          </a:stretch>
        </p:blipFill>
        <p:spPr>
          <a:xfrm>
            <a:off x="2441021" y="4387308"/>
            <a:ext cx="2490201" cy="4876517"/>
          </a:xfrm>
          <a:prstGeom prst="rect">
            <a:avLst/>
          </a:prstGeom>
        </p:spPr>
      </p:pic>
      <p:pic>
        <p:nvPicPr>
          <p:cNvPr id="17" name="Picture 16">
            <a:extLst>
              <a:ext uri="{FF2B5EF4-FFF2-40B4-BE49-F238E27FC236}">
                <a16:creationId xmlns:a16="http://schemas.microsoft.com/office/drawing/2014/main" id="{91004B7D-3530-EAF4-FEA2-47398BE5DC56}"/>
              </a:ext>
            </a:extLst>
          </p:cNvPr>
          <p:cNvPicPr>
            <a:picLocks noChangeAspect="1"/>
          </p:cNvPicPr>
          <p:nvPr/>
        </p:nvPicPr>
        <p:blipFill>
          <a:blip r:embed="rId6"/>
          <a:stretch>
            <a:fillRect/>
          </a:stretch>
        </p:blipFill>
        <p:spPr>
          <a:xfrm>
            <a:off x="10547846" y="5373423"/>
            <a:ext cx="1492898" cy="2794269"/>
          </a:xfrm>
          <a:prstGeom prst="rect">
            <a:avLst/>
          </a:prstGeom>
        </p:spPr>
      </p:pic>
    </p:spTree>
    <p:extLst>
      <p:ext uri="{BB962C8B-B14F-4D97-AF65-F5344CB8AC3E}">
        <p14:creationId xmlns:p14="http://schemas.microsoft.com/office/powerpoint/2010/main" val="2738534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13"/>
                                        </p:tgtEl>
                                        <p:attrNameLst>
                                          <p:attrName>style.visibility</p:attrName>
                                        </p:attrNameLst>
                                      </p:cBhvr>
                                      <p:to>
                                        <p:strVal val="visible"/>
                                      </p:to>
                                    </p:set>
                                    <p:anim calcmode="lin" valueType="num">
                                      <p:cBhvr additive="base">
                                        <p:cTn id="14" dur="500" fill="hold"/>
                                        <p:tgtEl>
                                          <p:spTgt spid="13"/>
                                        </p:tgtEl>
                                        <p:attrNameLst>
                                          <p:attrName>ppt_x</p:attrName>
                                        </p:attrNameLst>
                                      </p:cBhvr>
                                      <p:tavLst>
                                        <p:tav tm="0">
                                          <p:val>
                                            <p:strVal val="#ppt_x"/>
                                          </p:val>
                                        </p:tav>
                                        <p:tav tm="100000">
                                          <p:val>
                                            <p:strVal val="#ppt_x"/>
                                          </p:val>
                                        </p:tav>
                                      </p:tavLst>
                                    </p:anim>
                                    <p:anim calcmode="lin" valueType="num">
                                      <p:cBhvr additive="base">
                                        <p:cTn id="15"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fade">
                                      <p:cBhvr>
                                        <p:cTn id="20" dur="1000"/>
                                        <p:tgtEl>
                                          <p:spTgt spid="17"/>
                                        </p:tgtEl>
                                      </p:cBhvr>
                                    </p:animEffect>
                                    <p:anim calcmode="lin" valueType="num">
                                      <p:cBhvr>
                                        <p:cTn id="21" dur="1000" fill="hold"/>
                                        <p:tgtEl>
                                          <p:spTgt spid="17"/>
                                        </p:tgtEl>
                                        <p:attrNameLst>
                                          <p:attrName>ppt_x</p:attrName>
                                        </p:attrNameLst>
                                      </p:cBhvr>
                                      <p:tavLst>
                                        <p:tav tm="0">
                                          <p:val>
                                            <p:strVal val="#ppt_x"/>
                                          </p:val>
                                        </p:tav>
                                        <p:tav tm="100000">
                                          <p:val>
                                            <p:strVal val="#ppt_x"/>
                                          </p:val>
                                        </p:tav>
                                      </p:tavLst>
                                    </p:anim>
                                    <p:anim calcmode="lin" valueType="num">
                                      <p:cBhvr>
                                        <p:cTn id="22"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twork Technology Background">
            <a:extLst>
              <a:ext uri="{FF2B5EF4-FFF2-40B4-BE49-F238E27FC236}">
                <a16:creationId xmlns:a16="http://schemas.microsoft.com/office/drawing/2014/main" id="{9BB13743-CC5F-8137-EF3B-D006170EB59A}"/>
              </a:ext>
            </a:extLst>
          </p:cNvPr>
          <p:cNvPicPr>
            <a:picLocks noChangeAspect="1"/>
          </p:cNvPicPr>
          <p:nvPr/>
        </p:nvPicPr>
        <p:blipFill rotWithShape="1">
          <a:blip r:embed="rId3">
            <a:alphaModFix amt="60000"/>
          </a:blip>
          <a:srcRect r="-1" b="3428"/>
          <a:stretch/>
        </p:blipFill>
        <p:spPr>
          <a:xfrm>
            <a:off x="538734" y="1877288"/>
            <a:ext cx="13681520" cy="7696237"/>
          </a:xfrm>
          <a:prstGeom prst="rect">
            <a:avLst/>
          </a:prstGeom>
          <a:solidFill>
            <a:srgbClr val="000000">
              <a:shade val="95000"/>
            </a:srgbClr>
          </a:solidFill>
          <a:ln w="444500" cap="sq">
            <a:solidFill>
              <a:srgbClr val="000000"/>
            </a:solidFill>
            <a:miter lim="800000"/>
          </a:ln>
          <a:effectLst>
            <a:outerShdw blurRad="254000" dist="190500" dir="2700000" sy="90000" algn="bl" rotWithShape="0">
              <a:srgbClr val="000000">
                <a:alpha val="40000"/>
              </a:srgbClr>
            </a:outerShdw>
          </a:effectLst>
        </p:spPr>
      </p:pic>
      <p:sp>
        <p:nvSpPr>
          <p:cNvPr id="5" name="Text Box 7"/>
          <p:cNvSpPr txBox="1">
            <a:spLocks noChangeArrowheads="1"/>
          </p:cNvSpPr>
          <p:nvPr/>
        </p:nvSpPr>
        <p:spPr bwMode="auto">
          <a:xfrm>
            <a:off x="353183" y="-1747753"/>
            <a:ext cx="14357670" cy="844448"/>
          </a:xfrm>
          <a:prstGeom prst="rect">
            <a:avLst/>
          </a:prstGeom>
          <a:solidFill>
            <a:schemeClr val="bg1"/>
          </a:solidFill>
          <a:ln w="9525">
            <a:noFill/>
            <a:miter lim="800000"/>
            <a:headEnd/>
            <a:tailEnd/>
          </a:ln>
          <a:effectLst/>
        </p:spPr>
        <p:txBody>
          <a:bodyPr wrap="square" lIns="147561" tIns="73780" rIns="147561" bIns="73780">
            <a:spAutoFit/>
          </a:bodyPr>
          <a:lstStyle/>
          <a:p>
            <a:r>
              <a:rPr lang="en-US" sz="4519" b="1" dirty="0">
                <a:solidFill>
                  <a:srgbClr val="00B0F0"/>
                </a:solidFill>
                <a:latin typeface="Cambria" panose="02040503050406030204" pitchFamily="18" charset="0"/>
                <a:ea typeface="Cambria" panose="02040503050406030204" pitchFamily="18" charset="0"/>
              </a:rPr>
              <a:t>Examples of complex networks: geometric, regular</a:t>
            </a:r>
          </a:p>
        </p:txBody>
      </p:sp>
      <p:sp>
        <p:nvSpPr>
          <p:cNvPr id="10" name="Date Placeholder 9"/>
          <p:cNvSpPr>
            <a:spLocks noGrp="1"/>
          </p:cNvSpPr>
          <p:nvPr>
            <p:ph type="dt" sz="half" idx="10"/>
          </p:nvPr>
        </p:nvSpPr>
        <p:spPr/>
        <p:txBody>
          <a:bodyPr/>
          <a:lstStyle/>
          <a:p>
            <a:fld id="{EF4E7A74-2CB2-490A-BCAB-9517C1E89ED8}" type="datetime1">
              <a:rPr lang="en-US" smtClean="0"/>
              <a:pPr/>
              <a:t>8/7/2025</a:t>
            </a:fld>
            <a:endParaRPr lang="en-IN"/>
          </a:p>
        </p:txBody>
      </p:sp>
      <p:pic>
        <p:nvPicPr>
          <p:cNvPr id="12" name="Picture 11">
            <a:extLst>
              <a:ext uri="{FF2B5EF4-FFF2-40B4-BE49-F238E27FC236}">
                <a16:creationId xmlns:a16="http://schemas.microsoft.com/office/drawing/2014/main" id="{F2288E4C-44CA-46D4-8B7A-BF913D7CD0A3}"/>
              </a:ext>
            </a:extLst>
          </p:cNvPr>
          <p:cNvPicPr>
            <a:picLocks noChangeAspect="1"/>
          </p:cNvPicPr>
          <p:nvPr/>
        </p:nvPicPr>
        <p:blipFill>
          <a:blip r:embed="rId4"/>
          <a:stretch>
            <a:fillRect/>
          </a:stretch>
        </p:blipFill>
        <p:spPr>
          <a:xfrm>
            <a:off x="1258814" y="2150739"/>
            <a:ext cx="12745416" cy="7225993"/>
          </a:xfrm>
          <a:prstGeom prst="rect">
            <a:avLst/>
          </a:prstGeom>
        </p:spPr>
      </p:pic>
      <p:sp>
        <p:nvSpPr>
          <p:cNvPr id="14" name="TextBox 13">
            <a:extLst>
              <a:ext uri="{FF2B5EF4-FFF2-40B4-BE49-F238E27FC236}">
                <a16:creationId xmlns:a16="http://schemas.microsoft.com/office/drawing/2014/main" id="{DBA210B4-6D73-98EB-FAC6-18B666D5B659}"/>
              </a:ext>
            </a:extLst>
          </p:cNvPr>
          <p:cNvSpPr txBox="1"/>
          <p:nvPr/>
        </p:nvSpPr>
        <p:spPr>
          <a:xfrm>
            <a:off x="353183" y="126781"/>
            <a:ext cx="7908130" cy="769441"/>
          </a:xfrm>
          <a:prstGeom prst="rect">
            <a:avLst/>
          </a:prstGeom>
          <a:solidFill>
            <a:schemeClr val="bg1"/>
          </a:solidFill>
        </p:spPr>
        <p:txBody>
          <a:bodyPr wrap="square">
            <a:spAutoFit/>
          </a:bodyPr>
          <a:lstStyle/>
          <a:p>
            <a:r>
              <a:rPr lang="en-IN" sz="4400" b="1" i="0" u="none" strike="noStrike" baseline="0" dirty="0">
                <a:solidFill>
                  <a:srgbClr val="0000FF"/>
                </a:solidFill>
                <a:latin typeface="Cambria" panose="02040503050406030204" pitchFamily="18" charset="0"/>
                <a:ea typeface="Cambria" panose="02040503050406030204" pitchFamily="18" charset="0"/>
              </a:rPr>
              <a:t>Human Disease Network</a:t>
            </a:r>
            <a:endParaRPr lang="en-IN" sz="4400" dirty="0">
              <a:solidFill>
                <a:srgbClr val="0000FF"/>
              </a:solidFill>
              <a:latin typeface="Cambria" panose="02040503050406030204" pitchFamily="18" charset="0"/>
              <a:ea typeface="Cambria" panose="02040503050406030204" pitchFamily="18" charset="0"/>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twork Technology Background">
            <a:extLst>
              <a:ext uri="{FF2B5EF4-FFF2-40B4-BE49-F238E27FC236}">
                <a16:creationId xmlns:a16="http://schemas.microsoft.com/office/drawing/2014/main" id="{9BB13743-CC5F-8137-EF3B-D006170EB59A}"/>
              </a:ext>
            </a:extLst>
          </p:cNvPr>
          <p:cNvPicPr>
            <a:picLocks noChangeAspect="1"/>
          </p:cNvPicPr>
          <p:nvPr/>
        </p:nvPicPr>
        <p:blipFill rotWithShape="1">
          <a:blip r:embed="rId3">
            <a:alphaModFix amt="60000"/>
          </a:blip>
          <a:srcRect r="-1" b="3428"/>
          <a:stretch/>
        </p:blipFill>
        <p:spPr>
          <a:xfrm>
            <a:off x="538734" y="1877288"/>
            <a:ext cx="13681520" cy="7696237"/>
          </a:xfrm>
          <a:prstGeom prst="rect">
            <a:avLst/>
          </a:prstGeom>
          <a:solidFill>
            <a:srgbClr val="000000">
              <a:shade val="95000"/>
            </a:srgbClr>
          </a:solidFill>
          <a:ln w="444500" cap="sq">
            <a:solidFill>
              <a:srgbClr val="000000"/>
            </a:solidFill>
            <a:miter lim="800000"/>
          </a:ln>
          <a:effectLst>
            <a:outerShdw blurRad="254000" dist="190500" dir="2700000" sy="90000" algn="bl" rotWithShape="0">
              <a:srgbClr val="000000">
                <a:alpha val="40000"/>
              </a:srgbClr>
            </a:outerShdw>
          </a:effectLst>
        </p:spPr>
      </p:pic>
      <p:sp>
        <p:nvSpPr>
          <p:cNvPr id="5" name="Text Box 7"/>
          <p:cNvSpPr txBox="1">
            <a:spLocks noChangeArrowheads="1"/>
          </p:cNvSpPr>
          <p:nvPr/>
        </p:nvSpPr>
        <p:spPr bwMode="auto">
          <a:xfrm>
            <a:off x="353183" y="-1747753"/>
            <a:ext cx="14357670" cy="844448"/>
          </a:xfrm>
          <a:prstGeom prst="rect">
            <a:avLst/>
          </a:prstGeom>
          <a:solidFill>
            <a:schemeClr val="bg1"/>
          </a:solidFill>
          <a:ln w="9525">
            <a:noFill/>
            <a:miter lim="800000"/>
            <a:headEnd/>
            <a:tailEnd/>
          </a:ln>
          <a:effectLst/>
        </p:spPr>
        <p:txBody>
          <a:bodyPr wrap="square" lIns="147561" tIns="73780" rIns="147561" bIns="73780">
            <a:spAutoFit/>
          </a:bodyPr>
          <a:lstStyle/>
          <a:p>
            <a:r>
              <a:rPr lang="en-US" sz="4519" b="1" dirty="0">
                <a:solidFill>
                  <a:srgbClr val="00B0F0"/>
                </a:solidFill>
                <a:latin typeface="Cambria" panose="02040503050406030204" pitchFamily="18" charset="0"/>
                <a:ea typeface="Cambria" panose="02040503050406030204" pitchFamily="18" charset="0"/>
              </a:rPr>
              <a:t>Examples of complex networks: geometric, regular</a:t>
            </a:r>
          </a:p>
        </p:txBody>
      </p:sp>
      <p:sp>
        <p:nvSpPr>
          <p:cNvPr id="10" name="Date Placeholder 9"/>
          <p:cNvSpPr>
            <a:spLocks noGrp="1"/>
          </p:cNvSpPr>
          <p:nvPr>
            <p:ph type="dt" sz="half" idx="10"/>
          </p:nvPr>
        </p:nvSpPr>
        <p:spPr/>
        <p:txBody>
          <a:bodyPr/>
          <a:lstStyle/>
          <a:p>
            <a:r>
              <a:rPr lang="en-US" dirty="0"/>
              <a:t>Help </a:t>
            </a:r>
            <a:r>
              <a:rPr lang="en-US" dirty="0" err="1"/>
              <a:t>Barabasi</a:t>
            </a:r>
            <a:endParaRPr lang="en-IN" dirty="0"/>
          </a:p>
        </p:txBody>
      </p:sp>
      <p:pic>
        <p:nvPicPr>
          <p:cNvPr id="4" name="Picture 3">
            <a:extLst>
              <a:ext uri="{FF2B5EF4-FFF2-40B4-BE49-F238E27FC236}">
                <a16:creationId xmlns:a16="http://schemas.microsoft.com/office/drawing/2014/main" id="{3EB85EEA-EE4E-49E2-4958-5B75BD60E92E}"/>
              </a:ext>
            </a:extLst>
          </p:cNvPr>
          <p:cNvPicPr>
            <a:picLocks noChangeAspect="1"/>
          </p:cNvPicPr>
          <p:nvPr/>
        </p:nvPicPr>
        <p:blipFill>
          <a:blip r:embed="rId4"/>
          <a:stretch>
            <a:fillRect/>
          </a:stretch>
        </p:blipFill>
        <p:spPr>
          <a:xfrm rot="5400000">
            <a:off x="-109051" y="1901673"/>
            <a:ext cx="8310816" cy="7386351"/>
          </a:xfrm>
          <a:prstGeom prst="rect">
            <a:avLst/>
          </a:prstGeom>
        </p:spPr>
      </p:pic>
      <p:pic>
        <p:nvPicPr>
          <p:cNvPr id="7" name="Picture 6">
            <a:extLst>
              <a:ext uri="{FF2B5EF4-FFF2-40B4-BE49-F238E27FC236}">
                <a16:creationId xmlns:a16="http://schemas.microsoft.com/office/drawing/2014/main" id="{E7FE6B4B-85D2-093E-D5D3-EDAE162CD4A3}"/>
              </a:ext>
            </a:extLst>
          </p:cNvPr>
          <p:cNvPicPr>
            <a:picLocks noChangeAspect="1"/>
          </p:cNvPicPr>
          <p:nvPr/>
        </p:nvPicPr>
        <p:blipFill>
          <a:blip r:embed="rId5"/>
          <a:stretch>
            <a:fillRect/>
          </a:stretch>
        </p:blipFill>
        <p:spPr>
          <a:xfrm rot="5400000">
            <a:off x="6977007" y="2201965"/>
            <a:ext cx="8310817" cy="6785767"/>
          </a:xfrm>
          <a:prstGeom prst="rect">
            <a:avLst/>
          </a:prstGeom>
        </p:spPr>
      </p:pic>
      <p:sp>
        <p:nvSpPr>
          <p:cNvPr id="8" name="TextBox 7">
            <a:extLst>
              <a:ext uri="{FF2B5EF4-FFF2-40B4-BE49-F238E27FC236}">
                <a16:creationId xmlns:a16="http://schemas.microsoft.com/office/drawing/2014/main" id="{09538A17-51DB-0024-5562-0C6448F1F76D}"/>
              </a:ext>
            </a:extLst>
          </p:cNvPr>
          <p:cNvSpPr txBox="1"/>
          <p:nvPr/>
        </p:nvSpPr>
        <p:spPr>
          <a:xfrm>
            <a:off x="353181" y="540237"/>
            <a:ext cx="13002976" cy="769441"/>
          </a:xfrm>
          <a:prstGeom prst="rect">
            <a:avLst/>
          </a:prstGeom>
          <a:solidFill>
            <a:schemeClr val="bg1"/>
          </a:solidFill>
        </p:spPr>
        <p:txBody>
          <a:bodyPr wrap="square">
            <a:spAutoFit/>
          </a:bodyPr>
          <a:lstStyle/>
          <a:p>
            <a:r>
              <a:rPr lang="en-IN" sz="4400" b="1" i="0" u="none" strike="noStrike" baseline="0" dirty="0">
                <a:solidFill>
                  <a:srgbClr val="0000FF"/>
                </a:solidFill>
                <a:latin typeface="Cambria" panose="02040503050406030204" pitchFamily="18" charset="0"/>
                <a:ea typeface="Cambria" panose="02040503050406030204" pitchFamily="18" charset="0"/>
              </a:rPr>
              <a:t>Human Disease Network: Two Projections</a:t>
            </a:r>
            <a:endParaRPr lang="en-IN" sz="4400" dirty="0">
              <a:solidFill>
                <a:srgbClr val="0000FF"/>
              </a:solidFill>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29215713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twork Technology Background">
            <a:extLst>
              <a:ext uri="{FF2B5EF4-FFF2-40B4-BE49-F238E27FC236}">
                <a16:creationId xmlns:a16="http://schemas.microsoft.com/office/drawing/2014/main" id="{9BB13743-CC5F-8137-EF3B-D006170EB59A}"/>
              </a:ext>
            </a:extLst>
          </p:cNvPr>
          <p:cNvPicPr>
            <a:picLocks noChangeAspect="1"/>
          </p:cNvPicPr>
          <p:nvPr/>
        </p:nvPicPr>
        <p:blipFill rotWithShape="1">
          <a:blip r:embed="rId3">
            <a:alphaModFix amt="60000"/>
          </a:blip>
          <a:srcRect r="-1" b="3428"/>
          <a:stretch/>
        </p:blipFill>
        <p:spPr>
          <a:xfrm>
            <a:off x="538734" y="1877288"/>
            <a:ext cx="13681520" cy="7696237"/>
          </a:xfrm>
          <a:prstGeom prst="rect">
            <a:avLst/>
          </a:prstGeom>
          <a:solidFill>
            <a:srgbClr val="000000">
              <a:shade val="95000"/>
            </a:srgbClr>
          </a:solidFill>
          <a:ln w="444500" cap="sq">
            <a:solidFill>
              <a:srgbClr val="000000"/>
            </a:solidFill>
            <a:miter lim="800000"/>
          </a:ln>
          <a:effectLst>
            <a:outerShdw blurRad="254000" dist="190500" dir="2700000" sy="90000" algn="bl" rotWithShape="0">
              <a:srgbClr val="000000">
                <a:alpha val="40000"/>
              </a:srgbClr>
            </a:outerShdw>
          </a:effectLst>
        </p:spPr>
      </p:pic>
      <p:sp>
        <p:nvSpPr>
          <p:cNvPr id="10" name="Date Placeholder 9"/>
          <p:cNvSpPr>
            <a:spLocks noGrp="1"/>
          </p:cNvSpPr>
          <p:nvPr>
            <p:ph type="dt" sz="half" idx="10"/>
          </p:nvPr>
        </p:nvSpPr>
        <p:spPr/>
        <p:txBody>
          <a:bodyPr/>
          <a:lstStyle/>
          <a:p>
            <a:r>
              <a:rPr lang="en-US" dirty="0"/>
              <a:t>Help </a:t>
            </a:r>
            <a:r>
              <a:rPr lang="en-US" dirty="0" err="1"/>
              <a:t>Barabasi</a:t>
            </a:r>
            <a:endParaRPr lang="en-IN" dirty="0"/>
          </a:p>
        </p:txBody>
      </p:sp>
      <p:sp>
        <p:nvSpPr>
          <p:cNvPr id="4" name="TextBox 3">
            <a:extLst>
              <a:ext uri="{FF2B5EF4-FFF2-40B4-BE49-F238E27FC236}">
                <a16:creationId xmlns:a16="http://schemas.microsoft.com/office/drawing/2014/main" id="{384A810C-4EF3-6202-D30C-C6C1400F09E4}"/>
              </a:ext>
            </a:extLst>
          </p:cNvPr>
          <p:cNvSpPr txBox="1"/>
          <p:nvPr/>
        </p:nvSpPr>
        <p:spPr>
          <a:xfrm>
            <a:off x="745639" y="431329"/>
            <a:ext cx="13042567" cy="830997"/>
          </a:xfrm>
          <a:prstGeom prst="rect">
            <a:avLst/>
          </a:prstGeom>
          <a:solidFill>
            <a:schemeClr val="bg1"/>
          </a:solidFill>
        </p:spPr>
        <p:txBody>
          <a:bodyPr wrap="square">
            <a:spAutoFit/>
          </a:bodyPr>
          <a:lstStyle/>
          <a:p>
            <a:pPr algn="ctr"/>
            <a:r>
              <a:rPr lang="en-IN" sz="4800" b="1" i="0" u="none" strike="noStrike" baseline="0" dirty="0">
                <a:solidFill>
                  <a:srgbClr val="0000FF"/>
                </a:solidFill>
                <a:latin typeface="Cambria" panose="02040503050406030204" pitchFamily="18" charset="0"/>
                <a:ea typeface="Cambria" panose="02040503050406030204" pitchFamily="18" charset="0"/>
              </a:rPr>
              <a:t>Clustering Coefficients</a:t>
            </a:r>
            <a:endParaRPr lang="en-IN" sz="4800" b="1" dirty="0">
              <a:solidFill>
                <a:srgbClr val="0000FF"/>
              </a:solidFill>
              <a:latin typeface="Cambria" panose="02040503050406030204" pitchFamily="18" charset="0"/>
              <a:ea typeface="Cambria" panose="02040503050406030204" pitchFamily="18" charset="0"/>
            </a:endParaRP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B42B80B5-D603-61B4-4A66-7932551E5048}"/>
                  </a:ext>
                </a:extLst>
              </p:cNvPr>
              <p:cNvSpPr txBox="1"/>
              <p:nvPr/>
            </p:nvSpPr>
            <p:spPr>
              <a:xfrm>
                <a:off x="538734" y="2030108"/>
                <a:ext cx="13105456" cy="1938992"/>
              </a:xfrm>
              <a:prstGeom prst="rect">
                <a:avLst/>
              </a:prstGeom>
              <a:solidFill>
                <a:schemeClr val="bg1"/>
              </a:solidFill>
            </p:spPr>
            <p:txBody>
              <a:bodyPr wrap="square">
                <a:spAutoFit/>
              </a:bodyPr>
              <a:lstStyle/>
              <a:p>
                <a:pPr algn="l"/>
                <a:r>
                  <a:rPr lang="en-US" sz="4000" b="0" i="0" u="none" strike="noStrike" baseline="0" dirty="0">
                    <a:latin typeface="Cambria" panose="02040503050406030204" pitchFamily="18" charset="0"/>
                    <a:ea typeface="Cambria" panose="02040503050406030204" pitchFamily="18" charset="0"/>
                  </a:rPr>
                  <a:t>The clustering coefficient captures the degree to which the neighbors of a given node link to each other. For a node </a:t>
                </a:r>
                <a14:m>
                  <m:oMath xmlns:m="http://schemas.openxmlformats.org/officeDocument/2006/math">
                    <m:r>
                      <a:rPr lang="en-US" sz="4000" b="0" i="1" u="none" strike="noStrike" baseline="0" dirty="0" smtClean="0">
                        <a:latin typeface="Cambria Math" panose="02040503050406030204" pitchFamily="18" charset="0"/>
                        <a:ea typeface="Cambria" panose="02040503050406030204" pitchFamily="18" charset="0"/>
                      </a:rPr>
                      <m:t>𝑖</m:t>
                    </m:r>
                  </m:oMath>
                </a14:m>
                <a:r>
                  <a:rPr lang="en-US" sz="4000" b="0" i="1" u="none" strike="noStrike" baseline="0" dirty="0">
                    <a:latin typeface="Cambria" panose="02040503050406030204" pitchFamily="18" charset="0"/>
                    <a:ea typeface="Cambria" panose="02040503050406030204" pitchFamily="18" charset="0"/>
                  </a:rPr>
                  <a:t> </a:t>
                </a:r>
                <a:r>
                  <a:rPr lang="en-US" sz="4000" b="0" i="0" u="none" strike="noStrike" baseline="0" dirty="0">
                    <a:latin typeface="Cambria" panose="02040503050406030204" pitchFamily="18" charset="0"/>
                    <a:ea typeface="Cambria" panose="02040503050406030204" pitchFamily="18" charset="0"/>
                  </a:rPr>
                  <a:t>with degree </a:t>
                </a:r>
                <a14:m>
                  <m:oMath xmlns:m="http://schemas.openxmlformats.org/officeDocument/2006/math">
                    <m:sSub>
                      <m:sSubPr>
                        <m:ctrlPr>
                          <a:rPr lang="en-US" sz="4000" b="0" i="1" u="none" strike="noStrike" baseline="0" dirty="0" smtClean="0">
                            <a:latin typeface="Cambria Math" panose="02040503050406030204" pitchFamily="18" charset="0"/>
                            <a:ea typeface="Cambria" panose="02040503050406030204" pitchFamily="18" charset="0"/>
                          </a:rPr>
                        </m:ctrlPr>
                      </m:sSubPr>
                      <m:e>
                        <m:r>
                          <a:rPr lang="en-US" sz="4000" b="0" i="1" u="none" strike="noStrike" baseline="0" dirty="0" smtClean="0">
                            <a:latin typeface="Cambria Math" panose="02040503050406030204" pitchFamily="18" charset="0"/>
                            <a:ea typeface="Cambria" panose="02040503050406030204" pitchFamily="18" charset="0"/>
                          </a:rPr>
                          <m:t>𝑘</m:t>
                        </m:r>
                      </m:e>
                      <m:sub>
                        <m:r>
                          <a:rPr lang="en-US" sz="4000" b="0" i="1" u="none" strike="noStrike" baseline="0" dirty="0" smtClean="0">
                            <a:latin typeface="Cambria Math" panose="02040503050406030204" pitchFamily="18" charset="0"/>
                            <a:ea typeface="Cambria" panose="02040503050406030204" pitchFamily="18" charset="0"/>
                          </a:rPr>
                          <m:t>𝑖</m:t>
                        </m:r>
                      </m:sub>
                    </m:sSub>
                  </m:oMath>
                </a14:m>
                <a:r>
                  <a:rPr lang="en-US" sz="4000" b="0" i="1" u="none" strike="noStrike" baseline="0" dirty="0">
                    <a:latin typeface="Cambria" panose="02040503050406030204" pitchFamily="18" charset="0"/>
                    <a:ea typeface="Cambria" panose="02040503050406030204" pitchFamily="18" charset="0"/>
                  </a:rPr>
                  <a:t> </a:t>
                </a:r>
                <a:r>
                  <a:rPr lang="en-US" sz="4000" b="0" i="0" u="none" strike="noStrike" baseline="0" dirty="0">
                    <a:latin typeface="Cambria" panose="02040503050406030204" pitchFamily="18" charset="0"/>
                    <a:ea typeface="Cambria" panose="02040503050406030204" pitchFamily="18" charset="0"/>
                  </a:rPr>
                  <a:t>the </a:t>
                </a:r>
                <a:r>
                  <a:rPr lang="en-US" sz="4000" b="0" i="1" u="none" strike="noStrike" baseline="0" dirty="0">
                    <a:latin typeface="Cambria" panose="02040503050406030204" pitchFamily="18" charset="0"/>
                    <a:ea typeface="Cambria" panose="02040503050406030204" pitchFamily="18" charset="0"/>
                  </a:rPr>
                  <a:t>local clustering </a:t>
                </a:r>
                <a:r>
                  <a:rPr lang="en-IN" sz="4000" b="0" i="1" u="none" strike="noStrike" baseline="0" dirty="0">
                    <a:latin typeface="Cambria" panose="02040503050406030204" pitchFamily="18" charset="0"/>
                    <a:ea typeface="Cambria" panose="02040503050406030204" pitchFamily="18" charset="0"/>
                  </a:rPr>
                  <a:t>coefficient </a:t>
                </a:r>
                <a:r>
                  <a:rPr lang="en-IN" sz="4000" b="0" i="0" u="none" strike="noStrike" baseline="0" dirty="0">
                    <a:latin typeface="Cambria" panose="02040503050406030204" pitchFamily="18" charset="0"/>
                    <a:ea typeface="Cambria" panose="02040503050406030204" pitchFamily="18" charset="0"/>
                  </a:rPr>
                  <a:t>is defined as</a:t>
                </a:r>
                <a:endParaRPr lang="en-IN" sz="4000" dirty="0">
                  <a:latin typeface="Cambria" panose="02040503050406030204" pitchFamily="18" charset="0"/>
                  <a:ea typeface="Cambria" panose="02040503050406030204" pitchFamily="18" charset="0"/>
                </a:endParaRPr>
              </a:p>
            </p:txBody>
          </p:sp>
        </mc:Choice>
        <mc:Fallback xmlns="">
          <p:sp>
            <p:nvSpPr>
              <p:cNvPr id="5" name="TextBox 4">
                <a:extLst>
                  <a:ext uri="{FF2B5EF4-FFF2-40B4-BE49-F238E27FC236}">
                    <a16:creationId xmlns:a16="http://schemas.microsoft.com/office/drawing/2014/main" id="{B42B80B5-D603-61B4-4A66-7932551E5048}"/>
                  </a:ext>
                </a:extLst>
              </p:cNvPr>
              <p:cNvSpPr txBox="1">
                <a:spLocks noRot="1" noChangeAspect="1" noMove="1" noResize="1" noEditPoints="1" noAdjustHandles="1" noChangeArrowheads="1" noChangeShapeType="1" noTextEdit="1"/>
              </p:cNvSpPr>
              <p:nvPr/>
            </p:nvSpPr>
            <p:spPr>
              <a:xfrm>
                <a:off x="538734" y="2030108"/>
                <a:ext cx="13105456" cy="1938992"/>
              </a:xfrm>
              <a:prstGeom prst="rect">
                <a:avLst/>
              </a:prstGeom>
              <a:blipFill>
                <a:blip r:embed="rId4"/>
                <a:stretch>
                  <a:fillRect l="-1628" t="-5660" r="-419" b="-12579"/>
                </a:stretch>
              </a:blipFill>
            </p:spPr>
            <p:txBody>
              <a:bodyPr/>
              <a:lstStyle/>
              <a:p>
                <a:r>
                  <a:rPr lang="en-IN">
                    <a:noFill/>
                  </a:rPr>
                  <a:t> </a:t>
                </a:r>
              </a:p>
            </p:txBody>
          </p:sp>
        </mc:Fallback>
      </mc:AlternateContent>
      <p:pic>
        <p:nvPicPr>
          <p:cNvPr id="7" name="Picture 6">
            <a:extLst>
              <a:ext uri="{FF2B5EF4-FFF2-40B4-BE49-F238E27FC236}">
                <a16:creationId xmlns:a16="http://schemas.microsoft.com/office/drawing/2014/main" id="{8483606B-09F3-F6B8-7754-0442DA075897}"/>
              </a:ext>
            </a:extLst>
          </p:cNvPr>
          <p:cNvPicPr>
            <a:picLocks noChangeAspect="1"/>
          </p:cNvPicPr>
          <p:nvPr/>
        </p:nvPicPr>
        <p:blipFill>
          <a:blip r:embed="rId5"/>
          <a:stretch>
            <a:fillRect/>
          </a:stretch>
        </p:blipFill>
        <p:spPr>
          <a:xfrm>
            <a:off x="5120815" y="3969100"/>
            <a:ext cx="3941293" cy="2262162"/>
          </a:xfrm>
          <a:prstGeom prst="rect">
            <a:avLst/>
          </a:prstGeom>
        </p:spPr>
      </p:pic>
      <p:pic>
        <p:nvPicPr>
          <p:cNvPr id="6" name="Picture 5">
            <a:extLst>
              <a:ext uri="{FF2B5EF4-FFF2-40B4-BE49-F238E27FC236}">
                <a16:creationId xmlns:a16="http://schemas.microsoft.com/office/drawing/2014/main" id="{56063D3D-0E7D-F4B6-FED8-1F76E5AF3F90}"/>
              </a:ext>
            </a:extLst>
          </p:cNvPr>
          <p:cNvPicPr>
            <a:picLocks noChangeAspect="1"/>
          </p:cNvPicPr>
          <p:nvPr/>
        </p:nvPicPr>
        <p:blipFill rotWithShape="1">
          <a:blip r:embed="rId6"/>
          <a:srcRect t="27560"/>
          <a:stretch/>
        </p:blipFill>
        <p:spPr>
          <a:xfrm>
            <a:off x="1402830" y="6997876"/>
            <a:ext cx="2447866" cy="1924599"/>
          </a:xfrm>
          <a:prstGeom prst="rect">
            <a:avLst/>
          </a:prstGeom>
        </p:spPr>
      </p:pic>
      <p:sp>
        <p:nvSpPr>
          <p:cNvPr id="8" name="TextBox 7">
            <a:extLst>
              <a:ext uri="{FF2B5EF4-FFF2-40B4-BE49-F238E27FC236}">
                <a16:creationId xmlns:a16="http://schemas.microsoft.com/office/drawing/2014/main" id="{BC80EC76-1D70-4D44-6835-784333B10601}"/>
              </a:ext>
            </a:extLst>
          </p:cNvPr>
          <p:cNvSpPr txBox="1"/>
          <p:nvPr/>
        </p:nvSpPr>
        <p:spPr>
          <a:xfrm flipH="1">
            <a:off x="898774" y="5908092"/>
            <a:ext cx="4104456" cy="830997"/>
          </a:xfrm>
          <a:prstGeom prst="rect">
            <a:avLst/>
          </a:prstGeom>
          <a:solidFill>
            <a:schemeClr val="bg1"/>
          </a:solidFill>
        </p:spPr>
        <p:txBody>
          <a:bodyPr wrap="square" rtlCol="0">
            <a:spAutoFit/>
          </a:bodyPr>
          <a:lstStyle/>
          <a:p>
            <a:r>
              <a:rPr lang="en-US" sz="2400" dirty="0">
                <a:latin typeface="Cambria" panose="02040503050406030204" pitchFamily="18" charset="0"/>
                <a:ea typeface="Cambria" panose="02040503050406030204" pitchFamily="18" charset="0"/>
              </a:rPr>
              <a:t>CC of the center node (purple) </a:t>
            </a:r>
            <a:endParaRPr lang="en-IN" sz="2400" dirty="0">
              <a:latin typeface="Cambria" panose="02040503050406030204" pitchFamily="18" charset="0"/>
              <a:ea typeface="Cambria" panose="02040503050406030204" pitchFamily="18" charset="0"/>
            </a:endParaRPr>
          </a:p>
        </p:txBody>
      </p:sp>
      <p:pic>
        <p:nvPicPr>
          <p:cNvPr id="11" name="Picture 10">
            <a:extLst>
              <a:ext uri="{FF2B5EF4-FFF2-40B4-BE49-F238E27FC236}">
                <a16:creationId xmlns:a16="http://schemas.microsoft.com/office/drawing/2014/main" id="{4D8881AA-12D0-EB40-064A-96D965BC9271}"/>
              </a:ext>
            </a:extLst>
          </p:cNvPr>
          <p:cNvPicPr>
            <a:picLocks noChangeAspect="1"/>
          </p:cNvPicPr>
          <p:nvPr/>
        </p:nvPicPr>
        <p:blipFill>
          <a:blip r:embed="rId7"/>
          <a:stretch>
            <a:fillRect/>
          </a:stretch>
        </p:blipFill>
        <p:spPr>
          <a:xfrm>
            <a:off x="3623776" y="8715460"/>
            <a:ext cx="1091016" cy="813213"/>
          </a:xfrm>
          <a:prstGeom prst="rect">
            <a:avLst/>
          </a:prstGeom>
        </p:spPr>
      </p:pic>
    </p:spTree>
    <p:extLst>
      <p:ext uri="{BB962C8B-B14F-4D97-AF65-F5344CB8AC3E}">
        <p14:creationId xmlns:p14="http://schemas.microsoft.com/office/powerpoint/2010/main" val="3918487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twork Technology Background">
            <a:extLst>
              <a:ext uri="{FF2B5EF4-FFF2-40B4-BE49-F238E27FC236}">
                <a16:creationId xmlns:a16="http://schemas.microsoft.com/office/drawing/2014/main" id="{9BB13743-CC5F-8137-EF3B-D006170EB59A}"/>
              </a:ext>
            </a:extLst>
          </p:cNvPr>
          <p:cNvPicPr>
            <a:picLocks noChangeAspect="1"/>
          </p:cNvPicPr>
          <p:nvPr/>
        </p:nvPicPr>
        <p:blipFill rotWithShape="1">
          <a:blip r:embed="rId3">
            <a:alphaModFix amt="60000"/>
          </a:blip>
          <a:srcRect r="-1" b="3428"/>
          <a:stretch/>
        </p:blipFill>
        <p:spPr>
          <a:xfrm>
            <a:off x="538734" y="1877288"/>
            <a:ext cx="13681520" cy="7696237"/>
          </a:xfrm>
          <a:prstGeom prst="rect">
            <a:avLst/>
          </a:prstGeom>
          <a:solidFill>
            <a:srgbClr val="000000">
              <a:shade val="95000"/>
            </a:srgbClr>
          </a:solidFill>
          <a:ln w="444500" cap="sq">
            <a:solidFill>
              <a:srgbClr val="000000"/>
            </a:solidFill>
            <a:miter lim="800000"/>
          </a:ln>
          <a:effectLst>
            <a:outerShdw blurRad="254000" dist="190500" dir="2700000" sy="90000" algn="bl" rotWithShape="0">
              <a:srgbClr val="000000">
                <a:alpha val="40000"/>
              </a:srgbClr>
            </a:outerShdw>
          </a:effectLst>
        </p:spPr>
      </p:pic>
      <p:sp>
        <p:nvSpPr>
          <p:cNvPr id="10" name="Date Placeholder 9"/>
          <p:cNvSpPr>
            <a:spLocks noGrp="1"/>
          </p:cNvSpPr>
          <p:nvPr>
            <p:ph type="dt" sz="half" idx="10"/>
          </p:nvPr>
        </p:nvSpPr>
        <p:spPr/>
        <p:txBody>
          <a:bodyPr/>
          <a:lstStyle/>
          <a:p>
            <a:r>
              <a:rPr lang="en-US" dirty="0"/>
              <a:t>Help </a:t>
            </a:r>
            <a:r>
              <a:rPr lang="en-US" dirty="0" err="1"/>
              <a:t>Barabasi</a:t>
            </a:r>
            <a:endParaRPr lang="en-IN" dirty="0"/>
          </a:p>
        </p:txBody>
      </p:sp>
      <p:sp>
        <p:nvSpPr>
          <p:cNvPr id="8" name="TextBox 7">
            <a:extLst>
              <a:ext uri="{FF2B5EF4-FFF2-40B4-BE49-F238E27FC236}">
                <a16:creationId xmlns:a16="http://schemas.microsoft.com/office/drawing/2014/main" id="{09538A17-51DB-0024-5562-0C6448F1F76D}"/>
              </a:ext>
            </a:extLst>
          </p:cNvPr>
          <p:cNvSpPr txBox="1"/>
          <p:nvPr/>
        </p:nvSpPr>
        <p:spPr>
          <a:xfrm>
            <a:off x="353181" y="540237"/>
            <a:ext cx="13002976" cy="769441"/>
          </a:xfrm>
          <a:prstGeom prst="rect">
            <a:avLst/>
          </a:prstGeom>
          <a:solidFill>
            <a:schemeClr val="bg1"/>
          </a:solidFill>
        </p:spPr>
        <p:txBody>
          <a:bodyPr wrap="square">
            <a:spAutoFit/>
          </a:bodyPr>
          <a:lstStyle/>
          <a:p>
            <a:pPr algn="ctr"/>
            <a:r>
              <a:rPr lang="en-IN" sz="4400" b="1" i="0" u="none" strike="noStrike" baseline="0" dirty="0">
                <a:solidFill>
                  <a:srgbClr val="0000FF"/>
                </a:solidFill>
                <a:latin typeface="Cambria" panose="02040503050406030204" pitchFamily="18" charset="0"/>
                <a:ea typeface="Cambria" panose="02040503050406030204" pitchFamily="18" charset="0"/>
              </a:rPr>
              <a:t>Actor Networks</a:t>
            </a:r>
            <a:endParaRPr lang="en-IN" sz="4400" dirty="0">
              <a:solidFill>
                <a:srgbClr val="0000FF"/>
              </a:solidFill>
              <a:latin typeface="Cambria" panose="02040503050406030204" pitchFamily="18" charset="0"/>
              <a:ea typeface="Cambria" panose="02040503050406030204" pitchFamily="18" charset="0"/>
            </a:endParaRPr>
          </a:p>
        </p:txBody>
      </p:sp>
      <p:sp>
        <p:nvSpPr>
          <p:cNvPr id="6" name="TextBox 5">
            <a:extLst>
              <a:ext uri="{FF2B5EF4-FFF2-40B4-BE49-F238E27FC236}">
                <a16:creationId xmlns:a16="http://schemas.microsoft.com/office/drawing/2014/main" id="{CAC3B94E-0C73-EDD9-6FA3-300BEEDD1B4F}"/>
              </a:ext>
            </a:extLst>
          </p:cNvPr>
          <p:cNvSpPr txBox="1"/>
          <p:nvPr/>
        </p:nvSpPr>
        <p:spPr>
          <a:xfrm>
            <a:off x="324904" y="1745934"/>
            <a:ext cx="13897542" cy="2308324"/>
          </a:xfrm>
          <a:prstGeom prst="rect">
            <a:avLst/>
          </a:prstGeom>
          <a:solidFill>
            <a:schemeClr val="bg1"/>
          </a:solidFill>
        </p:spPr>
        <p:txBody>
          <a:bodyPr wrap="square">
            <a:spAutoFit/>
          </a:bodyPr>
          <a:lstStyle/>
          <a:p>
            <a:pPr algn="l"/>
            <a:r>
              <a:rPr lang="en-US" sz="3600" b="0" i="0" u="none" strike="noStrike" baseline="0" dirty="0">
                <a:latin typeface="Cambria" panose="02040503050406030204" pitchFamily="18" charset="0"/>
                <a:ea typeface="Cambria" panose="02040503050406030204" pitchFamily="18" charset="0"/>
              </a:rPr>
              <a:t>In network theory we encounter numerous bipartite networks. A well-known example is the Hollywood actor network, in which one set of nodes corresponds to movies (U), and the other to actors (V). A movie is connected to an actor if the actor plays in that movie</a:t>
            </a:r>
            <a:endParaRPr lang="en-IN" sz="3600"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48759247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twork Technology Background">
            <a:extLst>
              <a:ext uri="{FF2B5EF4-FFF2-40B4-BE49-F238E27FC236}">
                <a16:creationId xmlns:a16="http://schemas.microsoft.com/office/drawing/2014/main" id="{9BB13743-CC5F-8137-EF3B-D006170EB59A}"/>
              </a:ext>
            </a:extLst>
          </p:cNvPr>
          <p:cNvPicPr>
            <a:picLocks noChangeAspect="1"/>
          </p:cNvPicPr>
          <p:nvPr/>
        </p:nvPicPr>
        <p:blipFill rotWithShape="1">
          <a:blip r:embed="rId3">
            <a:alphaModFix amt="60000"/>
          </a:blip>
          <a:srcRect r="-1" b="3428"/>
          <a:stretch/>
        </p:blipFill>
        <p:spPr>
          <a:xfrm>
            <a:off x="538734" y="1877288"/>
            <a:ext cx="13681520" cy="7696237"/>
          </a:xfrm>
          <a:prstGeom prst="rect">
            <a:avLst/>
          </a:prstGeom>
          <a:solidFill>
            <a:srgbClr val="000000">
              <a:shade val="95000"/>
            </a:srgbClr>
          </a:solidFill>
          <a:ln w="444500" cap="sq">
            <a:solidFill>
              <a:srgbClr val="000000"/>
            </a:solidFill>
            <a:miter lim="800000"/>
          </a:ln>
          <a:effectLst>
            <a:outerShdw blurRad="254000" dist="190500" dir="2700000" sy="90000" algn="bl" rotWithShape="0">
              <a:srgbClr val="000000">
                <a:alpha val="40000"/>
              </a:srgbClr>
            </a:outerShdw>
          </a:effectLst>
        </p:spPr>
      </p:pic>
      <p:sp>
        <p:nvSpPr>
          <p:cNvPr id="10" name="Date Placeholder 9"/>
          <p:cNvSpPr>
            <a:spLocks noGrp="1"/>
          </p:cNvSpPr>
          <p:nvPr>
            <p:ph type="dt" sz="half" idx="10"/>
          </p:nvPr>
        </p:nvSpPr>
        <p:spPr/>
        <p:txBody>
          <a:bodyPr/>
          <a:lstStyle/>
          <a:p>
            <a:r>
              <a:rPr lang="en-US" dirty="0"/>
              <a:t>Help </a:t>
            </a:r>
            <a:r>
              <a:rPr lang="en-US" dirty="0" err="1"/>
              <a:t>Barabasi</a:t>
            </a:r>
            <a:endParaRPr lang="en-IN" dirty="0"/>
          </a:p>
        </p:txBody>
      </p:sp>
      <p:pic>
        <p:nvPicPr>
          <p:cNvPr id="4" name="Picture 3">
            <a:extLst>
              <a:ext uri="{FF2B5EF4-FFF2-40B4-BE49-F238E27FC236}">
                <a16:creationId xmlns:a16="http://schemas.microsoft.com/office/drawing/2014/main" id="{61A426D5-C955-1938-4CAB-8F72C5325C5E}"/>
              </a:ext>
            </a:extLst>
          </p:cNvPr>
          <p:cNvPicPr>
            <a:picLocks noChangeAspect="1"/>
          </p:cNvPicPr>
          <p:nvPr/>
        </p:nvPicPr>
        <p:blipFill>
          <a:blip r:embed="rId4"/>
          <a:stretch>
            <a:fillRect/>
          </a:stretch>
        </p:blipFill>
        <p:spPr>
          <a:xfrm>
            <a:off x="179154" y="1766376"/>
            <a:ext cx="14400679" cy="7267010"/>
          </a:xfrm>
          <a:prstGeom prst="rect">
            <a:avLst/>
          </a:prstGeom>
        </p:spPr>
      </p:pic>
      <p:sp>
        <p:nvSpPr>
          <p:cNvPr id="5" name="TextBox 4">
            <a:extLst>
              <a:ext uri="{FF2B5EF4-FFF2-40B4-BE49-F238E27FC236}">
                <a16:creationId xmlns:a16="http://schemas.microsoft.com/office/drawing/2014/main" id="{003A6DA8-5572-5D2F-DA7E-5878AD1F5ECC}"/>
              </a:ext>
            </a:extLst>
          </p:cNvPr>
          <p:cNvSpPr txBox="1"/>
          <p:nvPr/>
        </p:nvSpPr>
        <p:spPr>
          <a:xfrm>
            <a:off x="353181" y="540237"/>
            <a:ext cx="13002976" cy="769441"/>
          </a:xfrm>
          <a:prstGeom prst="rect">
            <a:avLst/>
          </a:prstGeom>
          <a:solidFill>
            <a:schemeClr val="bg1"/>
          </a:solidFill>
        </p:spPr>
        <p:txBody>
          <a:bodyPr wrap="square">
            <a:spAutoFit/>
          </a:bodyPr>
          <a:lstStyle/>
          <a:p>
            <a:pPr algn="ctr"/>
            <a:r>
              <a:rPr lang="en-IN" sz="4400" b="1" i="0" u="none" strike="noStrike" baseline="0" dirty="0" err="1">
                <a:solidFill>
                  <a:srgbClr val="0000FF"/>
                </a:solidFill>
                <a:latin typeface="Cambria" panose="02040503050406030204" pitchFamily="18" charset="0"/>
                <a:ea typeface="Cambria" panose="02040503050406030204" pitchFamily="18" charset="0"/>
              </a:rPr>
              <a:t>Flavor</a:t>
            </a:r>
            <a:r>
              <a:rPr lang="en-IN" sz="4400" b="1" i="0" u="none" strike="noStrike" baseline="0" dirty="0">
                <a:solidFill>
                  <a:srgbClr val="0000FF"/>
                </a:solidFill>
                <a:latin typeface="Cambria" panose="02040503050406030204" pitchFamily="18" charset="0"/>
                <a:ea typeface="Cambria" panose="02040503050406030204" pitchFamily="18" charset="0"/>
              </a:rPr>
              <a:t> Networks</a:t>
            </a:r>
            <a:endParaRPr lang="en-IN" sz="4400" dirty="0">
              <a:solidFill>
                <a:srgbClr val="0000FF"/>
              </a:solidFill>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185797979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twork Technology Background">
            <a:extLst>
              <a:ext uri="{FF2B5EF4-FFF2-40B4-BE49-F238E27FC236}">
                <a16:creationId xmlns:a16="http://schemas.microsoft.com/office/drawing/2014/main" id="{9BB13743-CC5F-8137-EF3B-D006170EB59A}"/>
              </a:ext>
            </a:extLst>
          </p:cNvPr>
          <p:cNvPicPr>
            <a:picLocks noChangeAspect="1"/>
          </p:cNvPicPr>
          <p:nvPr/>
        </p:nvPicPr>
        <p:blipFill rotWithShape="1">
          <a:blip r:embed="rId3">
            <a:alphaModFix amt="60000"/>
          </a:blip>
          <a:srcRect r="-1" b="3428"/>
          <a:stretch/>
        </p:blipFill>
        <p:spPr>
          <a:xfrm>
            <a:off x="570775" y="1876907"/>
            <a:ext cx="13681520" cy="7696237"/>
          </a:xfrm>
          <a:prstGeom prst="rect">
            <a:avLst/>
          </a:prstGeom>
          <a:solidFill>
            <a:srgbClr val="000000">
              <a:shade val="95000"/>
            </a:srgbClr>
          </a:solidFill>
          <a:ln w="444500" cap="sq">
            <a:solidFill>
              <a:srgbClr val="000000"/>
            </a:solidFill>
            <a:miter lim="800000"/>
          </a:ln>
          <a:effectLst>
            <a:outerShdw blurRad="254000" dist="190500" dir="2700000" sy="90000" algn="bl" rotWithShape="0">
              <a:srgbClr val="000000">
                <a:alpha val="40000"/>
              </a:srgbClr>
            </a:outerShdw>
          </a:effectLst>
        </p:spPr>
      </p:pic>
      <p:sp>
        <p:nvSpPr>
          <p:cNvPr id="10" name="Date Placeholder 9"/>
          <p:cNvSpPr>
            <a:spLocks noGrp="1"/>
          </p:cNvSpPr>
          <p:nvPr>
            <p:ph type="dt" sz="half" idx="10"/>
          </p:nvPr>
        </p:nvSpPr>
        <p:spPr/>
        <p:txBody>
          <a:bodyPr/>
          <a:lstStyle/>
          <a:p>
            <a:r>
              <a:rPr lang="en-US" dirty="0"/>
              <a:t>Help </a:t>
            </a:r>
            <a:r>
              <a:rPr lang="en-US" dirty="0" err="1"/>
              <a:t>Barabasi</a:t>
            </a:r>
            <a:endParaRPr lang="en-IN" dirty="0"/>
          </a:p>
        </p:txBody>
      </p:sp>
      <p:sp>
        <p:nvSpPr>
          <p:cNvPr id="4" name="TextBox 3">
            <a:extLst>
              <a:ext uri="{FF2B5EF4-FFF2-40B4-BE49-F238E27FC236}">
                <a16:creationId xmlns:a16="http://schemas.microsoft.com/office/drawing/2014/main" id="{384A810C-4EF3-6202-D30C-C6C1400F09E4}"/>
              </a:ext>
            </a:extLst>
          </p:cNvPr>
          <p:cNvSpPr txBox="1"/>
          <p:nvPr/>
        </p:nvSpPr>
        <p:spPr>
          <a:xfrm>
            <a:off x="745639" y="431329"/>
            <a:ext cx="12538511" cy="646331"/>
          </a:xfrm>
          <a:prstGeom prst="rect">
            <a:avLst/>
          </a:prstGeom>
          <a:solidFill>
            <a:schemeClr val="bg1"/>
          </a:solidFill>
        </p:spPr>
        <p:txBody>
          <a:bodyPr wrap="square">
            <a:spAutoFit/>
          </a:bodyPr>
          <a:lstStyle/>
          <a:p>
            <a:pPr algn="l"/>
            <a:r>
              <a:rPr lang="en-IN" sz="3600" b="1" i="0" u="none" strike="noStrike" baseline="0" dirty="0">
                <a:solidFill>
                  <a:srgbClr val="0000FF"/>
                </a:solidFill>
                <a:latin typeface="Cambria" panose="02040503050406030204" pitchFamily="18" charset="0"/>
                <a:ea typeface="Cambria" panose="02040503050406030204" pitchFamily="18" charset="0"/>
              </a:rPr>
              <a:t>Spanning Tree</a:t>
            </a:r>
            <a:endParaRPr lang="en-IN" sz="3600" b="1" dirty="0">
              <a:solidFill>
                <a:srgbClr val="0000FF"/>
              </a:solidFill>
              <a:latin typeface="Cambria" panose="02040503050406030204" pitchFamily="18" charset="0"/>
              <a:ea typeface="Cambria" panose="02040503050406030204" pitchFamily="18" charset="0"/>
            </a:endParaRPr>
          </a:p>
        </p:txBody>
      </p:sp>
      <p:sp>
        <p:nvSpPr>
          <p:cNvPr id="20" name="TextBox 19">
            <a:extLst>
              <a:ext uri="{FF2B5EF4-FFF2-40B4-BE49-F238E27FC236}">
                <a16:creationId xmlns:a16="http://schemas.microsoft.com/office/drawing/2014/main" id="{62B0CA86-834F-38D1-5359-7148194FCC91}"/>
              </a:ext>
            </a:extLst>
          </p:cNvPr>
          <p:cNvSpPr txBox="1"/>
          <p:nvPr/>
        </p:nvSpPr>
        <p:spPr>
          <a:xfrm>
            <a:off x="6253655" y="4391769"/>
            <a:ext cx="45719" cy="840102"/>
          </a:xfrm>
          <a:prstGeom prst="rect">
            <a:avLst/>
          </a:prstGeom>
          <a:noFill/>
        </p:spPr>
        <p:txBody>
          <a:bodyPr wrap="square" rtlCol="0">
            <a:spAutoFit/>
          </a:bodyPr>
          <a:lstStyle/>
          <a:p>
            <a:endParaRPr lang="en-IN" dirty="0"/>
          </a:p>
        </p:txBody>
      </p:sp>
      <p:pic>
        <p:nvPicPr>
          <p:cNvPr id="7" name="Picture 6">
            <a:extLst>
              <a:ext uri="{FF2B5EF4-FFF2-40B4-BE49-F238E27FC236}">
                <a16:creationId xmlns:a16="http://schemas.microsoft.com/office/drawing/2014/main" id="{92D6E013-9CE3-B787-B458-8ECEBAB9CCFF}"/>
              </a:ext>
            </a:extLst>
          </p:cNvPr>
          <p:cNvPicPr>
            <a:picLocks noChangeAspect="1"/>
          </p:cNvPicPr>
          <p:nvPr/>
        </p:nvPicPr>
        <p:blipFill>
          <a:blip r:embed="rId4"/>
          <a:stretch>
            <a:fillRect/>
          </a:stretch>
        </p:blipFill>
        <p:spPr>
          <a:xfrm>
            <a:off x="3491062" y="1911078"/>
            <a:ext cx="10906125" cy="7515225"/>
          </a:xfrm>
          <a:prstGeom prst="rect">
            <a:avLst/>
          </a:prstGeom>
        </p:spPr>
      </p:pic>
    </p:spTree>
    <p:extLst>
      <p:ext uri="{BB962C8B-B14F-4D97-AF65-F5344CB8AC3E}">
        <p14:creationId xmlns:p14="http://schemas.microsoft.com/office/powerpoint/2010/main" val="8944957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twork Technology Background">
            <a:extLst>
              <a:ext uri="{FF2B5EF4-FFF2-40B4-BE49-F238E27FC236}">
                <a16:creationId xmlns:a16="http://schemas.microsoft.com/office/drawing/2014/main" id="{9BB13743-CC5F-8137-EF3B-D006170EB59A}"/>
              </a:ext>
            </a:extLst>
          </p:cNvPr>
          <p:cNvPicPr>
            <a:picLocks noChangeAspect="1"/>
          </p:cNvPicPr>
          <p:nvPr/>
        </p:nvPicPr>
        <p:blipFill rotWithShape="1">
          <a:blip r:embed="rId3">
            <a:alphaModFix amt="60000"/>
          </a:blip>
          <a:srcRect r="-1" b="3428"/>
          <a:stretch/>
        </p:blipFill>
        <p:spPr>
          <a:xfrm>
            <a:off x="538734" y="1877288"/>
            <a:ext cx="13681520" cy="7696237"/>
          </a:xfrm>
          <a:prstGeom prst="rect">
            <a:avLst/>
          </a:prstGeom>
          <a:solidFill>
            <a:srgbClr val="000000">
              <a:shade val="95000"/>
            </a:srgbClr>
          </a:solidFill>
          <a:ln w="444500" cap="sq">
            <a:solidFill>
              <a:srgbClr val="000000"/>
            </a:solidFill>
            <a:miter lim="800000"/>
          </a:ln>
          <a:effectLst>
            <a:outerShdw blurRad="254000" dist="190500" dir="2700000" sy="90000" algn="bl" rotWithShape="0">
              <a:srgbClr val="000000">
                <a:alpha val="40000"/>
              </a:srgbClr>
            </a:outerShdw>
          </a:effectLst>
        </p:spPr>
      </p:pic>
      <p:sp>
        <p:nvSpPr>
          <p:cNvPr id="10" name="Date Placeholder 9"/>
          <p:cNvSpPr>
            <a:spLocks noGrp="1"/>
          </p:cNvSpPr>
          <p:nvPr>
            <p:ph type="dt" sz="half" idx="10"/>
          </p:nvPr>
        </p:nvSpPr>
        <p:spPr/>
        <p:txBody>
          <a:bodyPr/>
          <a:lstStyle/>
          <a:p>
            <a:r>
              <a:rPr lang="en-US" dirty="0"/>
              <a:t>Help </a:t>
            </a:r>
            <a:r>
              <a:rPr lang="en-US" dirty="0" err="1"/>
              <a:t>Barabasi</a:t>
            </a:r>
            <a:endParaRPr lang="en-IN" dirty="0"/>
          </a:p>
        </p:txBody>
      </p:sp>
      <p:sp>
        <p:nvSpPr>
          <p:cNvPr id="4" name="TextBox 3">
            <a:extLst>
              <a:ext uri="{FF2B5EF4-FFF2-40B4-BE49-F238E27FC236}">
                <a16:creationId xmlns:a16="http://schemas.microsoft.com/office/drawing/2014/main" id="{384A810C-4EF3-6202-D30C-C6C1400F09E4}"/>
              </a:ext>
            </a:extLst>
          </p:cNvPr>
          <p:cNvSpPr txBox="1"/>
          <p:nvPr/>
        </p:nvSpPr>
        <p:spPr>
          <a:xfrm>
            <a:off x="745639" y="431329"/>
            <a:ext cx="13042567" cy="830997"/>
          </a:xfrm>
          <a:prstGeom prst="rect">
            <a:avLst/>
          </a:prstGeom>
          <a:solidFill>
            <a:schemeClr val="bg1"/>
          </a:solidFill>
        </p:spPr>
        <p:txBody>
          <a:bodyPr wrap="square">
            <a:spAutoFit/>
          </a:bodyPr>
          <a:lstStyle/>
          <a:p>
            <a:pPr algn="ctr"/>
            <a:r>
              <a:rPr lang="en-IN" sz="4800" b="1" i="0" u="none" strike="noStrike" baseline="0" dirty="0">
                <a:solidFill>
                  <a:srgbClr val="0000FF"/>
                </a:solidFill>
                <a:latin typeface="Cambria" panose="02040503050406030204" pitchFamily="18" charset="0"/>
                <a:ea typeface="Cambria" panose="02040503050406030204" pitchFamily="18" charset="0"/>
              </a:rPr>
              <a:t>Clustering Coefficients</a:t>
            </a:r>
            <a:endParaRPr lang="en-IN" sz="4800" b="1" dirty="0">
              <a:solidFill>
                <a:srgbClr val="0000FF"/>
              </a:solidFill>
              <a:latin typeface="Cambria" panose="02040503050406030204" pitchFamily="18" charset="0"/>
              <a:ea typeface="Cambria" panose="02040503050406030204" pitchFamily="18" charset="0"/>
            </a:endParaRP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B42B80B5-D603-61B4-4A66-7932551E5048}"/>
                  </a:ext>
                </a:extLst>
              </p:cNvPr>
              <p:cNvSpPr txBox="1"/>
              <p:nvPr/>
            </p:nvSpPr>
            <p:spPr>
              <a:xfrm>
                <a:off x="538734" y="2030108"/>
                <a:ext cx="13105456" cy="1938992"/>
              </a:xfrm>
              <a:prstGeom prst="rect">
                <a:avLst/>
              </a:prstGeom>
              <a:solidFill>
                <a:schemeClr val="bg1"/>
              </a:solidFill>
            </p:spPr>
            <p:txBody>
              <a:bodyPr wrap="square">
                <a:spAutoFit/>
              </a:bodyPr>
              <a:lstStyle/>
              <a:p>
                <a:pPr algn="l"/>
                <a:r>
                  <a:rPr lang="en-US" sz="4000" b="0" i="0" u="none" strike="noStrike" baseline="0" dirty="0">
                    <a:latin typeface="Cambria" panose="02040503050406030204" pitchFamily="18" charset="0"/>
                    <a:ea typeface="Cambria" panose="02040503050406030204" pitchFamily="18" charset="0"/>
                  </a:rPr>
                  <a:t>The clustering coefficient captures the degree to which the neighbors of a given node link to each other. For a node </a:t>
                </a:r>
                <a14:m>
                  <m:oMath xmlns:m="http://schemas.openxmlformats.org/officeDocument/2006/math">
                    <m:r>
                      <a:rPr lang="en-US" sz="4000" b="0" i="1" u="none" strike="noStrike" baseline="0" dirty="0" smtClean="0">
                        <a:latin typeface="Cambria Math" panose="02040503050406030204" pitchFamily="18" charset="0"/>
                        <a:ea typeface="Cambria" panose="02040503050406030204" pitchFamily="18" charset="0"/>
                      </a:rPr>
                      <m:t>𝑖</m:t>
                    </m:r>
                  </m:oMath>
                </a14:m>
                <a:r>
                  <a:rPr lang="en-US" sz="4000" b="0" i="1" u="none" strike="noStrike" baseline="0" dirty="0">
                    <a:latin typeface="Cambria" panose="02040503050406030204" pitchFamily="18" charset="0"/>
                    <a:ea typeface="Cambria" panose="02040503050406030204" pitchFamily="18" charset="0"/>
                  </a:rPr>
                  <a:t> </a:t>
                </a:r>
                <a:r>
                  <a:rPr lang="en-US" sz="4000" b="0" i="0" u="none" strike="noStrike" baseline="0" dirty="0">
                    <a:latin typeface="Cambria" panose="02040503050406030204" pitchFamily="18" charset="0"/>
                    <a:ea typeface="Cambria" panose="02040503050406030204" pitchFamily="18" charset="0"/>
                  </a:rPr>
                  <a:t>with degree </a:t>
                </a:r>
                <a14:m>
                  <m:oMath xmlns:m="http://schemas.openxmlformats.org/officeDocument/2006/math">
                    <m:sSub>
                      <m:sSubPr>
                        <m:ctrlPr>
                          <a:rPr lang="en-US" sz="4000" b="0" i="1" u="none" strike="noStrike" baseline="0" dirty="0" smtClean="0">
                            <a:latin typeface="Cambria Math" panose="02040503050406030204" pitchFamily="18" charset="0"/>
                            <a:ea typeface="Cambria" panose="02040503050406030204" pitchFamily="18" charset="0"/>
                          </a:rPr>
                        </m:ctrlPr>
                      </m:sSubPr>
                      <m:e>
                        <m:r>
                          <a:rPr lang="en-US" sz="4000" b="0" i="1" u="none" strike="noStrike" baseline="0" dirty="0" smtClean="0">
                            <a:latin typeface="Cambria Math" panose="02040503050406030204" pitchFamily="18" charset="0"/>
                            <a:ea typeface="Cambria" panose="02040503050406030204" pitchFamily="18" charset="0"/>
                          </a:rPr>
                          <m:t>𝑘</m:t>
                        </m:r>
                      </m:e>
                      <m:sub>
                        <m:r>
                          <a:rPr lang="en-US" sz="4000" b="0" i="1" u="none" strike="noStrike" baseline="0" dirty="0" smtClean="0">
                            <a:latin typeface="Cambria Math" panose="02040503050406030204" pitchFamily="18" charset="0"/>
                            <a:ea typeface="Cambria" panose="02040503050406030204" pitchFamily="18" charset="0"/>
                          </a:rPr>
                          <m:t>𝑖</m:t>
                        </m:r>
                      </m:sub>
                    </m:sSub>
                  </m:oMath>
                </a14:m>
                <a:r>
                  <a:rPr lang="en-US" sz="4000" b="0" i="1" u="none" strike="noStrike" baseline="0" dirty="0">
                    <a:latin typeface="Cambria" panose="02040503050406030204" pitchFamily="18" charset="0"/>
                    <a:ea typeface="Cambria" panose="02040503050406030204" pitchFamily="18" charset="0"/>
                  </a:rPr>
                  <a:t> </a:t>
                </a:r>
                <a:r>
                  <a:rPr lang="en-US" sz="4000" b="0" i="0" u="none" strike="noStrike" baseline="0" dirty="0">
                    <a:latin typeface="Cambria" panose="02040503050406030204" pitchFamily="18" charset="0"/>
                    <a:ea typeface="Cambria" panose="02040503050406030204" pitchFamily="18" charset="0"/>
                  </a:rPr>
                  <a:t>the </a:t>
                </a:r>
                <a:r>
                  <a:rPr lang="en-US" sz="4000" b="0" i="1" u="none" strike="noStrike" baseline="0" dirty="0">
                    <a:latin typeface="Cambria" panose="02040503050406030204" pitchFamily="18" charset="0"/>
                    <a:ea typeface="Cambria" panose="02040503050406030204" pitchFamily="18" charset="0"/>
                  </a:rPr>
                  <a:t>local clustering </a:t>
                </a:r>
                <a:r>
                  <a:rPr lang="en-IN" sz="4000" b="0" i="1" u="none" strike="noStrike" baseline="0" dirty="0">
                    <a:latin typeface="Cambria" panose="02040503050406030204" pitchFamily="18" charset="0"/>
                    <a:ea typeface="Cambria" panose="02040503050406030204" pitchFamily="18" charset="0"/>
                  </a:rPr>
                  <a:t>coefficient </a:t>
                </a:r>
                <a:r>
                  <a:rPr lang="en-IN" sz="4000" b="0" i="0" u="none" strike="noStrike" baseline="0" dirty="0">
                    <a:latin typeface="Cambria" panose="02040503050406030204" pitchFamily="18" charset="0"/>
                    <a:ea typeface="Cambria" panose="02040503050406030204" pitchFamily="18" charset="0"/>
                  </a:rPr>
                  <a:t>is defined as</a:t>
                </a:r>
                <a:endParaRPr lang="en-IN" sz="4000" dirty="0">
                  <a:latin typeface="Cambria" panose="02040503050406030204" pitchFamily="18" charset="0"/>
                  <a:ea typeface="Cambria" panose="02040503050406030204" pitchFamily="18" charset="0"/>
                </a:endParaRPr>
              </a:p>
            </p:txBody>
          </p:sp>
        </mc:Choice>
        <mc:Fallback xmlns="">
          <p:sp>
            <p:nvSpPr>
              <p:cNvPr id="5" name="TextBox 4">
                <a:extLst>
                  <a:ext uri="{FF2B5EF4-FFF2-40B4-BE49-F238E27FC236}">
                    <a16:creationId xmlns:a16="http://schemas.microsoft.com/office/drawing/2014/main" id="{B42B80B5-D603-61B4-4A66-7932551E5048}"/>
                  </a:ext>
                </a:extLst>
              </p:cNvPr>
              <p:cNvSpPr txBox="1">
                <a:spLocks noRot="1" noChangeAspect="1" noMove="1" noResize="1" noEditPoints="1" noAdjustHandles="1" noChangeArrowheads="1" noChangeShapeType="1" noTextEdit="1"/>
              </p:cNvSpPr>
              <p:nvPr/>
            </p:nvSpPr>
            <p:spPr>
              <a:xfrm>
                <a:off x="538734" y="2030108"/>
                <a:ext cx="13105456" cy="1938992"/>
              </a:xfrm>
              <a:prstGeom prst="rect">
                <a:avLst/>
              </a:prstGeom>
              <a:blipFill>
                <a:blip r:embed="rId4"/>
                <a:stretch>
                  <a:fillRect l="-1628" t="-5660" r="-419" b="-12579"/>
                </a:stretch>
              </a:blipFill>
            </p:spPr>
            <p:txBody>
              <a:bodyPr/>
              <a:lstStyle/>
              <a:p>
                <a:r>
                  <a:rPr lang="en-IN">
                    <a:noFill/>
                  </a:rPr>
                  <a:t> </a:t>
                </a:r>
              </a:p>
            </p:txBody>
          </p:sp>
        </mc:Fallback>
      </mc:AlternateContent>
      <p:pic>
        <p:nvPicPr>
          <p:cNvPr id="7" name="Picture 6">
            <a:extLst>
              <a:ext uri="{FF2B5EF4-FFF2-40B4-BE49-F238E27FC236}">
                <a16:creationId xmlns:a16="http://schemas.microsoft.com/office/drawing/2014/main" id="{8483606B-09F3-F6B8-7754-0442DA075897}"/>
              </a:ext>
            </a:extLst>
          </p:cNvPr>
          <p:cNvPicPr>
            <a:picLocks noChangeAspect="1"/>
          </p:cNvPicPr>
          <p:nvPr/>
        </p:nvPicPr>
        <p:blipFill>
          <a:blip r:embed="rId5"/>
          <a:stretch>
            <a:fillRect/>
          </a:stretch>
        </p:blipFill>
        <p:spPr>
          <a:xfrm>
            <a:off x="5120815" y="3969100"/>
            <a:ext cx="3941293" cy="2262162"/>
          </a:xfrm>
          <a:prstGeom prst="rect">
            <a:avLst/>
          </a:prstGeom>
        </p:spPr>
      </p:pic>
      <p:pic>
        <p:nvPicPr>
          <p:cNvPr id="6" name="Picture 5">
            <a:extLst>
              <a:ext uri="{FF2B5EF4-FFF2-40B4-BE49-F238E27FC236}">
                <a16:creationId xmlns:a16="http://schemas.microsoft.com/office/drawing/2014/main" id="{56063D3D-0E7D-F4B6-FED8-1F76E5AF3F90}"/>
              </a:ext>
            </a:extLst>
          </p:cNvPr>
          <p:cNvPicPr>
            <a:picLocks noChangeAspect="1"/>
          </p:cNvPicPr>
          <p:nvPr/>
        </p:nvPicPr>
        <p:blipFill rotWithShape="1">
          <a:blip r:embed="rId6"/>
          <a:srcRect t="27560"/>
          <a:stretch/>
        </p:blipFill>
        <p:spPr>
          <a:xfrm>
            <a:off x="1402830" y="6997876"/>
            <a:ext cx="2447866" cy="1924599"/>
          </a:xfrm>
          <a:prstGeom prst="rect">
            <a:avLst/>
          </a:prstGeom>
        </p:spPr>
      </p:pic>
      <p:sp>
        <p:nvSpPr>
          <p:cNvPr id="8" name="TextBox 7">
            <a:extLst>
              <a:ext uri="{FF2B5EF4-FFF2-40B4-BE49-F238E27FC236}">
                <a16:creationId xmlns:a16="http://schemas.microsoft.com/office/drawing/2014/main" id="{BC80EC76-1D70-4D44-6835-784333B10601}"/>
              </a:ext>
            </a:extLst>
          </p:cNvPr>
          <p:cNvSpPr txBox="1"/>
          <p:nvPr/>
        </p:nvSpPr>
        <p:spPr>
          <a:xfrm flipH="1">
            <a:off x="898774" y="5908092"/>
            <a:ext cx="4104456" cy="830997"/>
          </a:xfrm>
          <a:prstGeom prst="rect">
            <a:avLst/>
          </a:prstGeom>
          <a:solidFill>
            <a:schemeClr val="bg1"/>
          </a:solidFill>
        </p:spPr>
        <p:txBody>
          <a:bodyPr wrap="square" rtlCol="0">
            <a:spAutoFit/>
          </a:bodyPr>
          <a:lstStyle/>
          <a:p>
            <a:r>
              <a:rPr lang="en-US" sz="2400" dirty="0">
                <a:latin typeface="Cambria" panose="02040503050406030204" pitchFamily="18" charset="0"/>
                <a:ea typeface="Cambria" panose="02040503050406030204" pitchFamily="18" charset="0"/>
              </a:rPr>
              <a:t>CC of the center node (purple) </a:t>
            </a:r>
            <a:endParaRPr lang="en-IN" sz="2400" dirty="0">
              <a:latin typeface="Cambria" panose="02040503050406030204" pitchFamily="18" charset="0"/>
              <a:ea typeface="Cambria" panose="02040503050406030204" pitchFamily="18" charset="0"/>
            </a:endParaRPr>
          </a:p>
        </p:txBody>
      </p:sp>
      <p:pic>
        <p:nvPicPr>
          <p:cNvPr id="11" name="Picture 10">
            <a:extLst>
              <a:ext uri="{FF2B5EF4-FFF2-40B4-BE49-F238E27FC236}">
                <a16:creationId xmlns:a16="http://schemas.microsoft.com/office/drawing/2014/main" id="{4D8881AA-12D0-EB40-064A-96D965BC9271}"/>
              </a:ext>
            </a:extLst>
          </p:cNvPr>
          <p:cNvPicPr>
            <a:picLocks noChangeAspect="1"/>
          </p:cNvPicPr>
          <p:nvPr/>
        </p:nvPicPr>
        <p:blipFill>
          <a:blip r:embed="rId7"/>
          <a:stretch>
            <a:fillRect/>
          </a:stretch>
        </p:blipFill>
        <p:spPr>
          <a:xfrm>
            <a:off x="3623776" y="8715460"/>
            <a:ext cx="1091016" cy="813213"/>
          </a:xfrm>
          <a:prstGeom prst="rect">
            <a:avLst/>
          </a:prstGeom>
        </p:spPr>
      </p:pic>
      <p:pic>
        <p:nvPicPr>
          <p:cNvPr id="9" name="Picture 8">
            <a:extLst>
              <a:ext uri="{FF2B5EF4-FFF2-40B4-BE49-F238E27FC236}">
                <a16:creationId xmlns:a16="http://schemas.microsoft.com/office/drawing/2014/main" id="{24CD3918-8C81-4073-5073-476EE16F2FA4}"/>
              </a:ext>
            </a:extLst>
          </p:cNvPr>
          <p:cNvPicPr>
            <a:picLocks noChangeAspect="1"/>
          </p:cNvPicPr>
          <p:nvPr/>
        </p:nvPicPr>
        <p:blipFill>
          <a:blip r:embed="rId8"/>
          <a:stretch>
            <a:fillRect/>
          </a:stretch>
        </p:blipFill>
        <p:spPr>
          <a:xfrm>
            <a:off x="5003230" y="7026773"/>
            <a:ext cx="1817837" cy="1941086"/>
          </a:xfrm>
          <a:prstGeom prst="rect">
            <a:avLst/>
          </a:prstGeom>
        </p:spPr>
      </p:pic>
      <p:pic>
        <p:nvPicPr>
          <p:cNvPr id="13" name="Picture 12">
            <a:extLst>
              <a:ext uri="{FF2B5EF4-FFF2-40B4-BE49-F238E27FC236}">
                <a16:creationId xmlns:a16="http://schemas.microsoft.com/office/drawing/2014/main" id="{FFCC7092-8213-EFCF-E187-DD0FE4713DE1}"/>
              </a:ext>
            </a:extLst>
          </p:cNvPr>
          <p:cNvPicPr>
            <a:picLocks noChangeAspect="1"/>
          </p:cNvPicPr>
          <p:nvPr/>
        </p:nvPicPr>
        <p:blipFill>
          <a:blip r:embed="rId9"/>
          <a:stretch>
            <a:fillRect/>
          </a:stretch>
        </p:blipFill>
        <p:spPr>
          <a:xfrm>
            <a:off x="7262724" y="7073996"/>
            <a:ext cx="1817837" cy="1924599"/>
          </a:xfrm>
          <a:prstGeom prst="rect">
            <a:avLst/>
          </a:prstGeom>
        </p:spPr>
      </p:pic>
    </p:spTree>
    <p:extLst>
      <p:ext uri="{BB962C8B-B14F-4D97-AF65-F5344CB8AC3E}">
        <p14:creationId xmlns:p14="http://schemas.microsoft.com/office/powerpoint/2010/main" val="2702954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anim calcmode="lin" valueType="num">
                                      <p:cBhvr additive="base">
                                        <p:cTn id="13" dur="500" fill="hold"/>
                                        <p:tgtEl>
                                          <p:spTgt spid="13"/>
                                        </p:tgtEl>
                                        <p:attrNameLst>
                                          <p:attrName>ppt_x</p:attrName>
                                        </p:attrNameLst>
                                      </p:cBhvr>
                                      <p:tavLst>
                                        <p:tav tm="0">
                                          <p:val>
                                            <p:strVal val="#ppt_x"/>
                                          </p:val>
                                        </p:tav>
                                        <p:tav tm="100000">
                                          <p:val>
                                            <p:strVal val="#ppt_x"/>
                                          </p:val>
                                        </p:tav>
                                      </p:tavLst>
                                    </p:anim>
                                    <p:anim calcmode="lin" valueType="num">
                                      <p:cBhvr additive="base">
                                        <p:cTn id="14"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twork Technology Background">
            <a:extLst>
              <a:ext uri="{FF2B5EF4-FFF2-40B4-BE49-F238E27FC236}">
                <a16:creationId xmlns:a16="http://schemas.microsoft.com/office/drawing/2014/main" id="{9BB13743-CC5F-8137-EF3B-D006170EB59A}"/>
              </a:ext>
            </a:extLst>
          </p:cNvPr>
          <p:cNvPicPr>
            <a:picLocks noChangeAspect="1"/>
          </p:cNvPicPr>
          <p:nvPr/>
        </p:nvPicPr>
        <p:blipFill rotWithShape="1">
          <a:blip r:embed="rId3">
            <a:alphaModFix amt="60000"/>
          </a:blip>
          <a:srcRect r="-1" b="3428"/>
          <a:stretch/>
        </p:blipFill>
        <p:spPr>
          <a:xfrm>
            <a:off x="538734" y="1877288"/>
            <a:ext cx="13681520" cy="7696237"/>
          </a:xfrm>
          <a:prstGeom prst="rect">
            <a:avLst/>
          </a:prstGeom>
          <a:solidFill>
            <a:srgbClr val="000000">
              <a:shade val="95000"/>
            </a:srgbClr>
          </a:solidFill>
          <a:ln w="444500" cap="sq">
            <a:solidFill>
              <a:srgbClr val="000000"/>
            </a:solidFill>
            <a:miter lim="800000"/>
          </a:ln>
          <a:effectLst>
            <a:outerShdw blurRad="254000" dist="190500" dir="2700000" sy="90000" algn="bl" rotWithShape="0">
              <a:srgbClr val="000000">
                <a:alpha val="40000"/>
              </a:srgbClr>
            </a:outerShdw>
          </a:effectLst>
        </p:spPr>
      </p:pic>
      <p:sp>
        <p:nvSpPr>
          <p:cNvPr id="10" name="Date Placeholder 9"/>
          <p:cNvSpPr>
            <a:spLocks noGrp="1"/>
          </p:cNvSpPr>
          <p:nvPr>
            <p:ph type="dt" sz="half" idx="10"/>
          </p:nvPr>
        </p:nvSpPr>
        <p:spPr/>
        <p:txBody>
          <a:bodyPr/>
          <a:lstStyle/>
          <a:p>
            <a:r>
              <a:rPr lang="en-US" dirty="0"/>
              <a:t>Help </a:t>
            </a:r>
            <a:r>
              <a:rPr lang="en-US" dirty="0" err="1"/>
              <a:t>Barabasi</a:t>
            </a:r>
            <a:endParaRPr lang="en-IN" dirty="0"/>
          </a:p>
        </p:txBody>
      </p:sp>
      <p:sp>
        <p:nvSpPr>
          <p:cNvPr id="4" name="TextBox 3">
            <a:extLst>
              <a:ext uri="{FF2B5EF4-FFF2-40B4-BE49-F238E27FC236}">
                <a16:creationId xmlns:a16="http://schemas.microsoft.com/office/drawing/2014/main" id="{384A810C-4EF3-6202-D30C-C6C1400F09E4}"/>
              </a:ext>
            </a:extLst>
          </p:cNvPr>
          <p:cNvSpPr txBox="1"/>
          <p:nvPr/>
        </p:nvSpPr>
        <p:spPr>
          <a:xfrm>
            <a:off x="745639" y="431329"/>
            <a:ext cx="13042567" cy="830997"/>
          </a:xfrm>
          <a:prstGeom prst="rect">
            <a:avLst/>
          </a:prstGeom>
          <a:solidFill>
            <a:schemeClr val="bg1"/>
          </a:solidFill>
        </p:spPr>
        <p:txBody>
          <a:bodyPr wrap="square">
            <a:spAutoFit/>
          </a:bodyPr>
          <a:lstStyle/>
          <a:p>
            <a:pPr algn="ctr"/>
            <a:r>
              <a:rPr lang="en-IN" sz="4800" b="1" i="0" u="none" strike="noStrike" baseline="0" dirty="0">
                <a:solidFill>
                  <a:srgbClr val="0000FF"/>
                </a:solidFill>
                <a:latin typeface="Cambria" panose="02040503050406030204" pitchFamily="18" charset="0"/>
                <a:ea typeface="Cambria" panose="02040503050406030204" pitchFamily="18" charset="0"/>
              </a:rPr>
              <a:t>Clustering Coefficients</a:t>
            </a:r>
            <a:endParaRPr lang="en-IN" sz="4800" b="1" dirty="0">
              <a:solidFill>
                <a:srgbClr val="0000FF"/>
              </a:solidFill>
              <a:latin typeface="Cambria" panose="02040503050406030204" pitchFamily="18" charset="0"/>
              <a:ea typeface="Cambria" panose="02040503050406030204" pitchFamily="18" charset="0"/>
            </a:endParaRPr>
          </a:p>
        </p:txBody>
      </p:sp>
      <p:pic>
        <p:nvPicPr>
          <p:cNvPr id="7" name="Picture 6">
            <a:extLst>
              <a:ext uri="{FF2B5EF4-FFF2-40B4-BE49-F238E27FC236}">
                <a16:creationId xmlns:a16="http://schemas.microsoft.com/office/drawing/2014/main" id="{8483606B-09F3-F6B8-7754-0442DA075897}"/>
              </a:ext>
            </a:extLst>
          </p:cNvPr>
          <p:cNvPicPr>
            <a:picLocks noChangeAspect="1"/>
          </p:cNvPicPr>
          <p:nvPr/>
        </p:nvPicPr>
        <p:blipFill>
          <a:blip r:embed="rId4"/>
          <a:stretch>
            <a:fillRect/>
          </a:stretch>
        </p:blipFill>
        <p:spPr>
          <a:xfrm>
            <a:off x="722933" y="2375545"/>
            <a:ext cx="3941293" cy="2262162"/>
          </a:xfrm>
          <a:prstGeom prst="rect">
            <a:avLst/>
          </a:prstGeom>
        </p:spPr>
      </p:pic>
      <p:grpSp>
        <p:nvGrpSpPr>
          <p:cNvPr id="11" name="Group 10">
            <a:extLst>
              <a:ext uri="{FF2B5EF4-FFF2-40B4-BE49-F238E27FC236}">
                <a16:creationId xmlns:a16="http://schemas.microsoft.com/office/drawing/2014/main" id="{470C6A55-29F9-BD49-000E-E344F948C43D}"/>
              </a:ext>
            </a:extLst>
          </p:cNvPr>
          <p:cNvGrpSpPr/>
          <p:nvPr/>
        </p:nvGrpSpPr>
        <p:grpSpPr>
          <a:xfrm>
            <a:off x="6371382" y="2663577"/>
            <a:ext cx="5650087" cy="4954995"/>
            <a:chOff x="5867326" y="4353165"/>
            <a:chExt cx="5650087" cy="4954995"/>
          </a:xfrm>
        </p:grpSpPr>
        <p:pic>
          <p:nvPicPr>
            <p:cNvPr id="12" name="Picture 11">
              <a:extLst>
                <a:ext uri="{FF2B5EF4-FFF2-40B4-BE49-F238E27FC236}">
                  <a16:creationId xmlns:a16="http://schemas.microsoft.com/office/drawing/2014/main" id="{971DC7D9-8B7A-E77C-F6BC-8B81E792CAC3}"/>
                </a:ext>
              </a:extLst>
            </p:cNvPr>
            <p:cNvPicPr>
              <a:picLocks noChangeAspect="1"/>
            </p:cNvPicPr>
            <p:nvPr/>
          </p:nvPicPr>
          <p:blipFill>
            <a:blip r:embed="rId5"/>
            <a:stretch>
              <a:fillRect/>
            </a:stretch>
          </p:blipFill>
          <p:spPr>
            <a:xfrm>
              <a:off x="5867326" y="4353165"/>
              <a:ext cx="5616624" cy="4954995"/>
            </a:xfrm>
            <a:prstGeom prst="rect">
              <a:avLst/>
            </a:prstGeom>
          </p:spPr>
        </p:pic>
        <p:sp>
          <p:nvSpPr>
            <p:cNvPr id="3" name="Rectangle 2">
              <a:extLst>
                <a:ext uri="{FF2B5EF4-FFF2-40B4-BE49-F238E27FC236}">
                  <a16:creationId xmlns:a16="http://schemas.microsoft.com/office/drawing/2014/main" id="{23A58D40-FF38-4E05-CC65-1BD8E5320280}"/>
                </a:ext>
              </a:extLst>
            </p:cNvPr>
            <p:cNvSpPr/>
            <p:nvPr/>
          </p:nvSpPr>
          <p:spPr>
            <a:xfrm>
              <a:off x="8315598" y="4895825"/>
              <a:ext cx="936104" cy="50405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7AFD12A7-5EEE-C553-11F5-8D8D30C58851}"/>
                </a:ext>
              </a:extLst>
            </p:cNvPr>
            <p:cNvSpPr/>
            <p:nvPr/>
          </p:nvSpPr>
          <p:spPr>
            <a:xfrm>
              <a:off x="10581309" y="6846171"/>
              <a:ext cx="936104" cy="50405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a:extLst>
                <a:ext uri="{FF2B5EF4-FFF2-40B4-BE49-F238E27FC236}">
                  <a16:creationId xmlns:a16="http://schemas.microsoft.com/office/drawing/2014/main" id="{50010838-950F-7EA3-202D-17ED7CF85889}"/>
                </a:ext>
              </a:extLst>
            </p:cNvPr>
            <p:cNvSpPr/>
            <p:nvPr/>
          </p:nvSpPr>
          <p:spPr>
            <a:xfrm>
              <a:off x="6980909" y="6852342"/>
              <a:ext cx="936104" cy="50405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BF71D05B-F35D-A9B9-4E2D-77E7EFF610C8}"/>
                </a:ext>
              </a:extLst>
            </p:cNvPr>
            <p:cNvSpPr/>
            <p:nvPr/>
          </p:nvSpPr>
          <p:spPr>
            <a:xfrm>
              <a:off x="9645205" y="8424590"/>
              <a:ext cx="936104" cy="50405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968275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twork Technology Background">
            <a:extLst>
              <a:ext uri="{FF2B5EF4-FFF2-40B4-BE49-F238E27FC236}">
                <a16:creationId xmlns:a16="http://schemas.microsoft.com/office/drawing/2014/main" id="{9BB13743-CC5F-8137-EF3B-D006170EB59A}"/>
              </a:ext>
            </a:extLst>
          </p:cNvPr>
          <p:cNvPicPr>
            <a:picLocks noChangeAspect="1"/>
          </p:cNvPicPr>
          <p:nvPr/>
        </p:nvPicPr>
        <p:blipFill rotWithShape="1">
          <a:blip r:embed="rId3">
            <a:alphaModFix amt="60000"/>
          </a:blip>
          <a:srcRect r="-1" b="3428"/>
          <a:stretch/>
        </p:blipFill>
        <p:spPr>
          <a:xfrm>
            <a:off x="538734" y="1877288"/>
            <a:ext cx="13681520" cy="7696237"/>
          </a:xfrm>
          <a:prstGeom prst="rect">
            <a:avLst/>
          </a:prstGeom>
          <a:solidFill>
            <a:srgbClr val="000000">
              <a:shade val="95000"/>
            </a:srgbClr>
          </a:solidFill>
          <a:ln w="444500" cap="sq">
            <a:solidFill>
              <a:srgbClr val="000000"/>
            </a:solidFill>
            <a:miter lim="800000"/>
          </a:ln>
          <a:effectLst>
            <a:outerShdw blurRad="254000" dist="190500" dir="2700000" sy="90000" algn="bl" rotWithShape="0">
              <a:srgbClr val="000000">
                <a:alpha val="40000"/>
              </a:srgbClr>
            </a:outerShdw>
          </a:effectLst>
        </p:spPr>
      </p:pic>
      <p:sp>
        <p:nvSpPr>
          <p:cNvPr id="10" name="Date Placeholder 9"/>
          <p:cNvSpPr>
            <a:spLocks noGrp="1"/>
          </p:cNvSpPr>
          <p:nvPr>
            <p:ph type="dt" sz="half" idx="10"/>
          </p:nvPr>
        </p:nvSpPr>
        <p:spPr/>
        <p:txBody>
          <a:bodyPr/>
          <a:lstStyle/>
          <a:p>
            <a:r>
              <a:rPr lang="en-US" dirty="0"/>
              <a:t>Help </a:t>
            </a:r>
            <a:r>
              <a:rPr lang="en-US" dirty="0" err="1"/>
              <a:t>Barabasi</a:t>
            </a:r>
            <a:endParaRPr lang="en-IN" dirty="0"/>
          </a:p>
        </p:txBody>
      </p:sp>
      <p:sp>
        <p:nvSpPr>
          <p:cNvPr id="4" name="TextBox 3">
            <a:extLst>
              <a:ext uri="{FF2B5EF4-FFF2-40B4-BE49-F238E27FC236}">
                <a16:creationId xmlns:a16="http://schemas.microsoft.com/office/drawing/2014/main" id="{384A810C-4EF3-6202-D30C-C6C1400F09E4}"/>
              </a:ext>
            </a:extLst>
          </p:cNvPr>
          <p:cNvSpPr txBox="1"/>
          <p:nvPr/>
        </p:nvSpPr>
        <p:spPr>
          <a:xfrm>
            <a:off x="745639" y="431329"/>
            <a:ext cx="13042567" cy="830997"/>
          </a:xfrm>
          <a:prstGeom prst="rect">
            <a:avLst/>
          </a:prstGeom>
          <a:solidFill>
            <a:schemeClr val="bg1"/>
          </a:solidFill>
        </p:spPr>
        <p:txBody>
          <a:bodyPr wrap="square">
            <a:spAutoFit/>
          </a:bodyPr>
          <a:lstStyle/>
          <a:p>
            <a:pPr algn="ctr"/>
            <a:r>
              <a:rPr lang="en-IN" sz="4800" b="1" i="0" u="none" strike="noStrike" baseline="0" dirty="0">
                <a:solidFill>
                  <a:srgbClr val="0000FF"/>
                </a:solidFill>
                <a:latin typeface="Cambria" panose="02040503050406030204" pitchFamily="18" charset="0"/>
                <a:ea typeface="Cambria" panose="02040503050406030204" pitchFamily="18" charset="0"/>
              </a:rPr>
              <a:t>Clustering Coefficients</a:t>
            </a:r>
            <a:endParaRPr lang="en-IN" sz="4800" b="1" dirty="0">
              <a:solidFill>
                <a:srgbClr val="0000FF"/>
              </a:solidFill>
              <a:latin typeface="Cambria" panose="02040503050406030204" pitchFamily="18" charset="0"/>
              <a:ea typeface="Cambria" panose="02040503050406030204" pitchFamily="18" charset="0"/>
            </a:endParaRPr>
          </a:p>
        </p:txBody>
      </p:sp>
      <p:pic>
        <p:nvPicPr>
          <p:cNvPr id="12" name="Picture 11">
            <a:extLst>
              <a:ext uri="{FF2B5EF4-FFF2-40B4-BE49-F238E27FC236}">
                <a16:creationId xmlns:a16="http://schemas.microsoft.com/office/drawing/2014/main" id="{971DC7D9-8B7A-E77C-F6BC-8B81E792CAC3}"/>
              </a:ext>
            </a:extLst>
          </p:cNvPr>
          <p:cNvPicPr>
            <a:picLocks noChangeAspect="1"/>
          </p:cNvPicPr>
          <p:nvPr/>
        </p:nvPicPr>
        <p:blipFill>
          <a:blip r:embed="rId4"/>
          <a:stretch>
            <a:fillRect/>
          </a:stretch>
        </p:blipFill>
        <p:spPr>
          <a:xfrm>
            <a:off x="7768964" y="4293815"/>
            <a:ext cx="5616624" cy="4954995"/>
          </a:xfrm>
          <a:prstGeom prst="rect">
            <a:avLst/>
          </a:prstGeom>
        </p:spPr>
      </p:pic>
      <p:sp>
        <p:nvSpPr>
          <p:cNvPr id="6" name="TextBox 5">
            <a:extLst>
              <a:ext uri="{FF2B5EF4-FFF2-40B4-BE49-F238E27FC236}">
                <a16:creationId xmlns:a16="http://schemas.microsoft.com/office/drawing/2014/main" id="{1C2FC360-CB18-6F82-032D-B1BC6327E2E4}"/>
              </a:ext>
            </a:extLst>
          </p:cNvPr>
          <p:cNvSpPr txBox="1"/>
          <p:nvPr/>
        </p:nvSpPr>
        <p:spPr>
          <a:xfrm>
            <a:off x="538734" y="6630504"/>
            <a:ext cx="3642980" cy="2862322"/>
          </a:xfrm>
          <a:prstGeom prst="rect">
            <a:avLst/>
          </a:prstGeom>
          <a:solidFill>
            <a:schemeClr val="bg1"/>
          </a:solidFill>
        </p:spPr>
        <p:txBody>
          <a:bodyPr wrap="square">
            <a:spAutoFit/>
          </a:bodyPr>
          <a:lstStyle/>
          <a:p>
            <a:r>
              <a:rPr lang="en-US" sz="1800" b="0" i="0" dirty="0">
                <a:effectLst/>
                <a:latin typeface="Cambria" panose="02040503050406030204" pitchFamily="18" charset="0"/>
                <a:ea typeface="Cambria" panose="02040503050406030204" pitchFamily="18" charset="0"/>
              </a:rPr>
              <a:t>n=length(G);</a:t>
            </a:r>
          </a:p>
          <a:p>
            <a:r>
              <a:rPr lang="en-US" sz="1800" b="0" i="0" dirty="0">
                <a:effectLst/>
                <a:latin typeface="Cambria" panose="02040503050406030204" pitchFamily="18" charset="0"/>
                <a:ea typeface="Cambria" panose="02040503050406030204" pitchFamily="18" charset="0"/>
              </a:rPr>
              <a:t>C=zeros(n,1);</a:t>
            </a:r>
          </a:p>
          <a:p>
            <a:r>
              <a:rPr lang="en-US" sz="1800" b="0" i="0" dirty="0">
                <a:solidFill>
                  <a:srgbClr val="0E00FF"/>
                </a:solidFill>
                <a:effectLst/>
                <a:latin typeface="Cambria" panose="02040503050406030204" pitchFamily="18" charset="0"/>
                <a:ea typeface="Cambria" panose="02040503050406030204" pitchFamily="18" charset="0"/>
              </a:rPr>
              <a:t>for </a:t>
            </a:r>
            <a:r>
              <a:rPr lang="en-US" sz="1800" b="0" i="0" dirty="0">
                <a:effectLst/>
                <a:latin typeface="Cambria" panose="02040503050406030204" pitchFamily="18" charset="0"/>
                <a:ea typeface="Cambria" panose="02040503050406030204" pitchFamily="18" charset="0"/>
              </a:rPr>
              <a:t>u=1:n</a:t>
            </a:r>
          </a:p>
          <a:p>
            <a:r>
              <a:rPr lang="en-US" sz="1800" b="0" i="0" dirty="0">
                <a:effectLst/>
                <a:latin typeface="Cambria" panose="02040503050406030204" pitchFamily="18" charset="0"/>
                <a:ea typeface="Cambria" panose="02040503050406030204" pitchFamily="18" charset="0"/>
              </a:rPr>
              <a:t>V=find(G(u,:));</a:t>
            </a:r>
          </a:p>
          <a:p>
            <a:r>
              <a:rPr lang="en-US" sz="1800" b="0" i="0" dirty="0">
                <a:effectLst/>
                <a:latin typeface="Cambria" panose="02040503050406030204" pitchFamily="18" charset="0"/>
                <a:ea typeface="Cambria" panose="02040503050406030204" pitchFamily="18" charset="0"/>
              </a:rPr>
              <a:t>k=length(V);</a:t>
            </a:r>
          </a:p>
          <a:p>
            <a:r>
              <a:rPr lang="en-US" sz="1800" b="0" i="0" dirty="0">
                <a:solidFill>
                  <a:srgbClr val="0E00FF"/>
                </a:solidFill>
                <a:effectLst/>
                <a:latin typeface="Cambria" panose="02040503050406030204" pitchFamily="18" charset="0"/>
                <a:ea typeface="Cambria" panose="02040503050406030204" pitchFamily="18" charset="0"/>
              </a:rPr>
              <a:t>if </a:t>
            </a:r>
            <a:r>
              <a:rPr lang="en-US" sz="1800" b="0" i="0" dirty="0">
                <a:effectLst/>
                <a:latin typeface="Cambria" panose="02040503050406030204" pitchFamily="18" charset="0"/>
                <a:ea typeface="Cambria" panose="02040503050406030204" pitchFamily="18" charset="0"/>
              </a:rPr>
              <a:t>k&gt;=2 </a:t>
            </a:r>
            <a:r>
              <a:rPr lang="en-US" sz="1800" b="0" i="0" dirty="0">
                <a:solidFill>
                  <a:srgbClr val="008013"/>
                </a:solidFill>
                <a:effectLst/>
                <a:latin typeface="Cambria" panose="02040503050406030204" pitchFamily="18" charset="0"/>
                <a:ea typeface="Cambria" panose="02040503050406030204" pitchFamily="18" charset="0"/>
              </a:rPr>
              <a:t>%degree must be at least 2</a:t>
            </a:r>
            <a:endParaRPr lang="en-US" sz="1800" b="0" i="0" dirty="0">
              <a:effectLst/>
              <a:latin typeface="Cambria" panose="02040503050406030204" pitchFamily="18" charset="0"/>
              <a:ea typeface="Cambria" panose="02040503050406030204" pitchFamily="18" charset="0"/>
            </a:endParaRPr>
          </a:p>
          <a:p>
            <a:r>
              <a:rPr lang="en-US" sz="1800" b="0" i="0" dirty="0">
                <a:effectLst/>
                <a:latin typeface="Cambria" panose="02040503050406030204" pitchFamily="18" charset="0"/>
                <a:ea typeface="Cambria" panose="02040503050406030204" pitchFamily="18" charset="0"/>
              </a:rPr>
              <a:t>S=G(V,V);</a:t>
            </a:r>
          </a:p>
          <a:p>
            <a:r>
              <a:rPr lang="en-US" sz="1800" b="0" i="0" dirty="0">
                <a:effectLst/>
                <a:latin typeface="Cambria" panose="02040503050406030204" pitchFamily="18" charset="0"/>
                <a:ea typeface="Cambria" panose="02040503050406030204" pitchFamily="18" charset="0"/>
              </a:rPr>
              <a:t>C(u)=sum(S(:))/(k^2-k);</a:t>
            </a:r>
          </a:p>
          <a:p>
            <a:r>
              <a:rPr lang="en-US" sz="1800" b="0" i="0" dirty="0">
                <a:solidFill>
                  <a:srgbClr val="0E00FF"/>
                </a:solidFill>
                <a:effectLst/>
                <a:latin typeface="Cambria" panose="02040503050406030204" pitchFamily="18" charset="0"/>
                <a:ea typeface="Cambria" panose="02040503050406030204" pitchFamily="18" charset="0"/>
              </a:rPr>
              <a:t>end</a:t>
            </a:r>
            <a:endParaRPr lang="en-US" sz="1800" b="0" i="0" dirty="0">
              <a:effectLst/>
              <a:latin typeface="Cambria" panose="02040503050406030204" pitchFamily="18" charset="0"/>
              <a:ea typeface="Cambria" panose="02040503050406030204" pitchFamily="18" charset="0"/>
            </a:endParaRPr>
          </a:p>
          <a:p>
            <a:r>
              <a:rPr lang="en-US" sz="1800" b="0" i="0" dirty="0">
                <a:solidFill>
                  <a:srgbClr val="0E00FF"/>
                </a:solidFill>
                <a:effectLst/>
                <a:latin typeface="Cambria" panose="02040503050406030204" pitchFamily="18" charset="0"/>
                <a:ea typeface="Cambria" panose="02040503050406030204" pitchFamily="18" charset="0"/>
              </a:rPr>
              <a:t>end</a:t>
            </a:r>
            <a:endParaRPr lang="en-US" sz="1800" b="0" i="0" dirty="0">
              <a:effectLst/>
              <a:latin typeface="Cambria" panose="02040503050406030204" pitchFamily="18" charset="0"/>
              <a:ea typeface="Cambria" panose="02040503050406030204" pitchFamily="18" charset="0"/>
            </a:endParaRPr>
          </a:p>
        </p:txBody>
      </p:sp>
      <p:sp>
        <p:nvSpPr>
          <p:cNvPr id="8" name="TextBox 7">
            <a:extLst>
              <a:ext uri="{FF2B5EF4-FFF2-40B4-BE49-F238E27FC236}">
                <a16:creationId xmlns:a16="http://schemas.microsoft.com/office/drawing/2014/main" id="{F4157478-AAE6-623C-C4C1-DCFC8AE88EB7}"/>
              </a:ext>
            </a:extLst>
          </p:cNvPr>
          <p:cNvSpPr txBox="1"/>
          <p:nvPr/>
        </p:nvSpPr>
        <p:spPr>
          <a:xfrm>
            <a:off x="4451894" y="9017977"/>
            <a:ext cx="7547112" cy="461665"/>
          </a:xfrm>
          <a:prstGeom prst="rect">
            <a:avLst/>
          </a:prstGeom>
          <a:solidFill>
            <a:schemeClr val="bg1"/>
          </a:solidFill>
        </p:spPr>
        <p:txBody>
          <a:bodyPr wrap="square">
            <a:spAutoFit/>
          </a:bodyPr>
          <a:lstStyle/>
          <a:p>
            <a:r>
              <a:rPr lang="en-IN" sz="2400" dirty="0">
                <a:solidFill>
                  <a:srgbClr val="FF0000"/>
                </a:solidFill>
              </a:rPr>
              <a:t>https://github.com/mdhumphries/SmallWorldNess</a:t>
            </a:r>
          </a:p>
        </p:txBody>
      </p:sp>
      <p:pic>
        <p:nvPicPr>
          <p:cNvPr id="3" name="Picture 2">
            <a:extLst>
              <a:ext uri="{FF2B5EF4-FFF2-40B4-BE49-F238E27FC236}">
                <a16:creationId xmlns:a16="http://schemas.microsoft.com/office/drawing/2014/main" id="{ED66720A-204A-8396-A2DB-95D54C8B79F6}"/>
              </a:ext>
            </a:extLst>
          </p:cNvPr>
          <p:cNvPicPr>
            <a:picLocks noChangeAspect="1"/>
          </p:cNvPicPr>
          <p:nvPr/>
        </p:nvPicPr>
        <p:blipFill>
          <a:blip r:embed="rId5"/>
          <a:stretch>
            <a:fillRect/>
          </a:stretch>
        </p:blipFill>
        <p:spPr>
          <a:xfrm>
            <a:off x="722933" y="2375545"/>
            <a:ext cx="3941293" cy="2262162"/>
          </a:xfrm>
          <a:prstGeom prst="rect">
            <a:avLst/>
          </a:prstGeom>
        </p:spPr>
      </p:pic>
    </p:spTree>
    <p:extLst>
      <p:ext uri="{BB962C8B-B14F-4D97-AF65-F5344CB8AC3E}">
        <p14:creationId xmlns:p14="http://schemas.microsoft.com/office/powerpoint/2010/main" val="26501573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twork Technology Background">
            <a:extLst>
              <a:ext uri="{FF2B5EF4-FFF2-40B4-BE49-F238E27FC236}">
                <a16:creationId xmlns:a16="http://schemas.microsoft.com/office/drawing/2014/main" id="{9BB13743-CC5F-8137-EF3B-D006170EB59A}"/>
              </a:ext>
            </a:extLst>
          </p:cNvPr>
          <p:cNvPicPr>
            <a:picLocks noChangeAspect="1"/>
          </p:cNvPicPr>
          <p:nvPr/>
        </p:nvPicPr>
        <p:blipFill rotWithShape="1">
          <a:blip r:embed="rId3">
            <a:alphaModFix amt="60000"/>
          </a:blip>
          <a:srcRect r="-1" b="3428"/>
          <a:stretch/>
        </p:blipFill>
        <p:spPr>
          <a:xfrm>
            <a:off x="538734" y="1871489"/>
            <a:ext cx="13681520" cy="7696237"/>
          </a:xfrm>
          <a:prstGeom prst="rect">
            <a:avLst/>
          </a:prstGeom>
          <a:solidFill>
            <a:srgbClr val="000000">
              <a:shade val="95000"/>
            </a:srgbClr>
          </a:solidFill>
          <a:ln w="444500" cap="sq">
            <a:solidFill>
              <a:srgbClr val="000000"/>
            </a:solidFill>
            <a:miter lim="800000"/>
          </a:ln>
          <a:effectLst>
            <a:outerShdw blurRad="254000" dist="190500" dir="2700000" sy="90000" algn="bl" rotWithShape="0">
              <a:srgbClr val="000000">
                <a:alpha val="40000"/>
              </a:srgbClr>
            </a:outerShdw>
          </a:effectLst>
        </p:spPr>
      </p:pic>
      <p:sp>
        <p:nvSpPr>
          <p:cNvPr id="10" name="Date Placeholder 9"/>
          <p:cNvSpPr>
            <a:spLocks noGrp="1"/>
          </p:cNvSpPr>
          <p:nvPr>
            <p:ph type="dt" sz="half" idx="10"/>
          </p:nvPr>
        </p:nvSpPr>
        <p:spPr/>
        <p:txBody>
          <a:bodyPr/>
          <a:lstStyle/>
          <a:p>
            <a:r>
              <a:rPr lang="en-US" dirty="0"/>
              <a:t>Help </a:t>
            </a:r>
            <a:r>
              <a:rPr lang="en-US" dirty="0" err="1"/>
              <a:t>Barabasi</a:t>
            </a:r>
            <a:endParaRPr lang="en-IN" dirty="0"/>
          </a:p>
        </p:txBody>
      </p:sp>
      <p:sp>
        <p:nvSpPr>
          <p:cNvPr id="4" name="TextBox 3">
            <a:extLst>
              <a:ext uri="{FF2B5EF4-FFF2-40B4-BE49-F238E27FC236}">
                <a16:creationId xmlns:a16="http://schemas.microsoft.com/office/drawing/2014/main" id="{384A810C-4EF3-6202-D30C-C6C1400F09E4}"/>
              </a:ext>
            </a:extLst>
          </p:cNvPr>
          <p:cNvSpPr txBox="1"/>
          <p:nvPr/>
        </p:nvSpPr>
        <p:spPr>
          <a:xfrm>
            <a:off x="745639" y="431329"/>
            <a:ext cx="13042567" cy="830997"/>
          </a:xfrm>
          <a:prstGeom prst="rect">
            <a:avLst/>
          </a:prstGeom>
          <a:solidFill>
            <a:schemeClr val="bg1"/>
          </a:solidFill>
        </p:spPr>
        <p:txBody>
          <a:bodyPr wrap="square">
            <a:spAutoFit/>
          </a:bodyPr>
          <a:lstStyle/>
          <a:p>
            <a:pPr algn="ctr"/>
            <a:r>
              <a:rPr lang="en-IN" sz="4800" b="1" i="0" u="none" strike="noStrike" baseline="0" dirty="0">
                <a:solidFill>
                  <a:srgbClr val="0000FF"/>
                </a:solidFill>
                <a:latin typeface="Cambria" panose="02040503050406030204" pitchFamily="18" charset="0"/>
                <a:ea typeface="Cambria" panose="02040503050406030204" pitchFamily="18" charset="0"/>
              </a:rPr>
              <a:t>Clustering Coefficients</a:t>
            </a:r>
            <a:endParaRPr lang="en-IN" sz="4800" b="1" dirty="0">
              <a:solidFill>
                <a:srgbClr val="0000FF"/>
              </a:solidFill>
              <a:latin typeface="Cambria" panose="02040503050406030204" pitchFamily="18" charset="0"/>
              <a:ea typeface="Cambria" panose="02040503050406030204" pitchFamily="18" charset="0"/>
            </a:endParaRPr>
          </a:p>
        </p:txBody>
      </p:sp>
      <p:pic>
        <p:nvPicPr>
          <p:cNvPr id="7" name="Picture 6">
            <a:extLst>
              <a:ext uri="{FF2B5EF4-FFF2-40B4-BE49-F238E27FC236}">
                <a16:creationId xmlns:a16="http://schemas.microsoft.com/office/drawing/2014/main" id="{CE2CF449-A1B2-9728-CDB9-1BB08CA7E763}"/>
              </a:ext>
            </a:extLst>
          </p:cNvPr>
          <p:cNvPicPr>
            <a:picLocks noChangeAspect="1"/>
          </p:cNvPicPr>
          <p:nvPr/>
        </p:nvPicPr>
        <p:blipFill>
          <a:blip r:embed="rId4"/>
          <a:stretch>
            <a:fillRect/>
          </a:stretch>
        </p:blipFill>
        <p:spPr>
          <a:xfrm>
            <a:off x="1006786" y="4317748"/>
            <a:ext cx="13105456" cy="2164266"/>
          </a:xfrm>
          <a:prstGeom prst="rect">
            <a:avLst/>
          </a:prstGeom>
        </p:spPr>
      </p:pic>
      <p:pic>
        <p:nvPicPr>
          <p:cNvPr id="9" name="Picture 8">
            <a:extLst>
              <a:ext uri="{FF2B5EF4-FFF2-40B4-BE49-F238E27FC236}">
                <a16:creationId xmlns:a16="http://schemas.microsoft.com/office/drawing/2014/main" id="{A47AAC3B-2FFC-5439-01CA-FED4C93BF570}"/>
              </a:ext>
            </a:extLst>
          </p:cNvPr>
          <p:cNvPicPr>
            <a:picLocks noChangeAspect="1"/>
          </p:cNvPicPr>
          <p:nvPr/>
        </p:nvPicPr>
        <p:blipFill>
          <a:blip r:embed="rId5"/>
          <a:stretch>
            <a:fillRect/>
          </a:stretch>
        </p:blipFill>
        <p:spPr>
          <a:xfrm>
            <a:off x="6443390" y="7084643"/>
            <a:ext cx="2898698" cy="1339573"/>
          </a:xfrm>
          <a:prstGeom prst="rect">
            <a:avLst/>
          </a:prstGeom>
        </p:spPr>
      </p:pic>
    </p:spTree>
    <p:extLst>
      <p:ext uri="{BB962C8B-B14F-4D97-AF65-F5344CB8AC3E}">
        <p14:creationId xmlns:p14="http://schemas.microsoft.com/office/powerpoint/2010/main" val="267279376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2013 - 2022 Theme">
  <a:themeElements>
    <a:clrScheme name="Office 2013 - 2022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2013 - 2022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13 - 2022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4.xml><?xml version="1.0" encoding="utf-8"?>
<a:theme xmlns:a="http://schemas.openxmlformats.org/drawingml/2006/main" name="ExploreVTI">
  <a:themeElements>
    <a:clrScheme name="AnalogousFromDarkSeedLeftStep">
      <a:dk1>
        <a:srgbClr val="000000"/>
      </a:dk1>
      <a:lt1>
        <a:srgbClr val="FFFFFF"/>
      </a:lt1>
      <a:dk2>
        <a:srgbClr val="1B2130"/>
      </a:dk2>
      <a:lt2>
        <a:srgbClr val="F0F3F1"/>
      </a:lt2>
      <a:accent1>
        <a:srgbClr val="D937B0"/>
      </a:accent1>
      <a:accent2>
        <a:srgbClr val="AC25C7"/>
      </a:accent2>
      <a:accent3>
        <a:srgbClr val="7B37D9"/>
      </a:accent3>
      <a:accent4>
        <a:srgbClr val="3A3ACC"/>
      </a:accent4>
      <a:accent5>
        <a:srgbClr val="377AD9"/>
      </a:accent5>
      <a:accent6>
        <a:srgbClr val="25ACC7"/>
      </a:accent6>
      <a:hlink>
        <a:srgbClr val="3F5FBF"/>
      </a:hlink>
      <a:folHlink>
        <a:srgbClr val="7F7F7F"/>
      </a:folHlink>
    </a:clrScheme>
    <a:fontScheme name="Custom 23">
      <a:majorFont>
        <a:latin typeface="Posterama"/>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xploreVTI" id="{157DDAE2-BFCD-43FD-9602-E5EFEAD66DC3}" vid="{04B6EBF8-4645-4305-9753-050B4204785C}"/>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2784</TotalTime>
  <Words>2925</Words>
  <Application>Microsoft Office PowerPoint</Application>
  <PresentationFormat>Custom</PresentationFormat>
  <Paragraphs>374</Paragraphs>
  <Slides>52</Slides>
  <Notes>18</Notes>
  <HiddenSlides>0</HiddenSlides>
  <MMClips>0</MMClips>
  <ScaleCrop>false</ScaleCrop>
  <HeadingPairs>
    <vt:vector size="6" baseType="variant">
      <vt:variant>
        <vt:lpstr>Fonts Used</vt:lpstr>
      </vt:variant>
      <vt:variant>
        <vt:i4>11</vt:i4>
      </vt:variant>
      <vt:variant>
        <vt:lpstr>Theme</vt:lpstr>
      </vt:variant>
      <vt:variant>
        <vt:i4>4</vt:i4>
      </vt:variant>
      <vt:variant>
        <vt:lpstr>Slide Titles</vt:lpstr>
      </vt:variant>
      <vt:variant>
        <vt:i4>52</vt:i4>
      </vt:variant>
    </vt:vector>
  </HeadingPairs>
  <TitlesOfParts>
    <vt:vector size="67" baseType="lpstr">
      <vt:lpstr>Arial</vt:lpstr>
      <vt:lpstr>Avenir Next LT Pro</vt:lpstr>
      <vt:lpstr>AvenirNext LT Pro Medium</vt:lpstr>
      <vt:lpstr>Bitter-Regular</vt:lpstr>
      <vt:lpstr>Calibri</vt:lpstr>
      <vt:lpstr>Calibri Light</vt:lpstr>
      <vt:lpstr>Cambria</vt:lpstr>
      <vt:lpstr>Cambria Math</vt:lpstr>
      <vt:lpstr>Posterama</vt:lpstr>
      <vt:lpstr>Roboto</vt:lpstr>
      <vt:lpstr>Wingdings</vt:lpstr>
      <vt:lpstr>Office Theme</vt:lpstr>
      <vt:lpstr>1_Office Theme</vt:lpstr>
      <vt:lpstr>Office 2013 - 2022 Theme</vt:lpstr>
      <vt:lpstr>ExploreVTI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Centralities</vt:lpstr>
      <vt:lpstr>Centralities</vt:lpstr>
      <vt:lpstr>PowerPoint Presentation</vt:lpstr>
      <vt:lpstr>PowerPoint Presentation</vt:lpstr>
      <vt:lpstr>Different types of centralities</vt:lpstr>
      <vt:lpstr>Different types of centralities</vt:lpstr>
      <vt:lpstr>Different types of centralities</vt:lpstr>
      <vt:lpstr>Different types of centralities</vt:lpstr>
      <vt:lpstr>PowerPoint Presentation</vt:lpstr>
      <vt:lpstr>PowerPoint Presentation</vt:lpstr>
      <vt:lpstr>PowerPoint Presentation</vt:lpstr>
      <vt:lpstr>PowerPoint Presentation</vt:lpstr>
      <vt:lpstr>PowerPoint Presentation</vt:lpstr>
      <vt:lpstr>Different types of centralities</vt:lpstr>
      <vt:lpstr>Closeness Centrality</vt:lpstr>
      <vt:lpstr>Eigenvector Centrality</vt:lpstr>
      <vt:lpstr>Eigenvector Centrality</vt:lpstr>
      <vt:lpstr>Eigenvector Centrality</vt:lpstr>
      <vt:lpstr>Eigenvector Centrality</vt:lpstr>
      <vt:lpstr>Eigenvector Centrality</vt:lpstr>
      <vt:lpstr>Eigenvector Centrality</vt:lpstr>
      <vt:lpstr>Eigenvector Centrality</vt:lpstr>
      <vt:lpstr>Eigenvector Centrality</vt:lpstr>
      <vt:lpstr>Eigenvector Centrality</vt:lpstr>
      <vt:lpstr>Eigenvector Centrality</vt:lpstr>
      <vt:lpstr>Eigenvector Centrality</vt:lpstr>
      <vt:lpstr>Eigenvector Centrality</vt:lpstr>
      <vt:lpstr>Node Betweenness</vt:lpstr>
      <vt:lpstr>Centralities</vt:lpstr>
      <vt:lpstr>Centralities</vt:lpstr>
      <vt:lpstr>PowerPoint Presentation</vt:lpstr>
      <vt:lpstr>PowerPoint Presentation</vt:lpstr>
      <vt:lpstr>PowerPoint Presentation</vt:lpstr>
      <vt:lpstr>PowerPoint Presentation</vt:lpstr>
      <vt:lpstr>PowerPoint Presentation</vt:lpstr>
      <vt:lpstr>Complete and bipartite graph</vt:lpstr>
      <vt:lpstr>Bipartite graph</vt:lpstr>
      <vt:lpstr>PowerPoint Presentation</vt:lpstr>
      <vt:lpstr>PowerPoint Presentation</vt:lpstr>
      <vt:lpstr>PowerPoint Presentation</vt:lpstr>
      <vt:lpstr>PowerPoint Presentation</vt:lpstr>
      <vt:lpstr>PowerPoint Presentation</vt:lpstr>
      <vt:lpstr>PowerPoint Presentation</vt:lpstr>
    </vt:vector>
  </TitlesOfParts>
  <Company>Hewlett-Packard Company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Dr S K Dana</dc:creator>
  <cp:lastModifiedBy>Chittaranjan Hens</cp:lastModifiedBy>
  <cp:revision>103</cp:revision>
  <dcterms:created xsi:type="dcterms:W3CDTF">2012-11-09T11:52:54Z</dcterms:created>
  <dcterms:modified xsi:type="dcterms:W3CDTF">2025-08-07T04:12:07Z</dcterms:modified>
</cp:coreProperties>
</file>